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350" r:id="rId5"/>
    <p:sldId id="374" r:id="rId6"/>
    <p:sldId id="364" r:id="rId7"/>
    <p:sldId id="385" r:id="rId8"/>
    <p:sldId id="362" r:id="rId9"/>
    <p:sldId id="379" r:id="rId10"/>
    <p:sldId id="380" r:id="rId11"/>
    <p:sldId id="381" r:id="rId12"/>
    <p:sldId id="382" r:id="rId13"/>
    <p:sldId id="375" r:id="rId14"/>
    <p:sldId id="368" r:id="rId15"/>
    <p:sldId id="376" r:id="rId16"/>
    <p:sldId id="370" r:id="rId17"/>
    <p:sldId id="377" r:id="rId18"/>
    <p:sldId id="356" r:id="rId19"/>
    <p:sldId id="369" r:id="rId20"/>
    <p:sldId id="361" r:id="rId21"/>
    <p:sldId id="371" r:id="rId22"/>
    <p:sldId id="372" r:id="rId23"/>
    <p:sldId id="373" r:id="rId24"/>
    <p:sldId id="367" r:id="rId25"/>
    <p:sldId id="366" r:id="rId26"/>
    <p:sldId id="383" r:id="rId27"/>
    <p:sldId id="387" r:id="rId28"/>
    <p:sldId id="384" r:id="rId29"/>
    <p:sldId id="3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A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531405-7410-A24E-910F-9A62FC183F60}" v="14" dt="2023-11-15T01:01:25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9" autoAdjust="0"/>
    <p:restoredTop sz="74361" autoAdjust="0"/>
  </p:normalViewPr>
  <p:slideViewPr>
    <p:cSldViewPr snapToGrid="0">
      <p:cViewPr>
        <p:scale>
          <a:sx n="73" d="100"/>
          <a:sy n="73" d="100"/>
        </p:scale>
        <p:origin x="199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16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6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6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50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29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21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94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21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6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98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7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81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6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361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3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3.gif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4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5.jpe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7.jpe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8.gi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07/relationships/hdphoto" Target="../media/hdphoto1.wdp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9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Autofit/>
          </a:bodyPr>
          <a:lstStyle/>
          <a:p>
            <a:r>
              <a:rPr lang="en-US" sz="5400" dirty="0"/>
              <a:t>Blockchain for Government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350504"/>
          </a:xfrm>
        </p:spPr>
        <p:txBody>
          <a:bodyPr numCol="2">
            <a:no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Abdullah Sami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Sikandar Iqbal</a:t>
            </a:r>
          </a:p>
          <a:p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Folajimi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Oyemomi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Priyanka Bhamare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Nikhil Chhadikar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Sarthak Gautam</a:t>
            </a:r>
          </a:p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</a:rPr>
              <a:t>Sneha Dinesh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</a:rPr>
              <a:t>Porwal</a:t>
            </a:r>
            <a:endParaRPr 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ED5DCF0F-C085-C634-40C4-E6A99568C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134600" y="458583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5"/>
    </mc:Choice>
    <mc:Fallback xmlns="">
      <p:transition spd="slow" advTm="8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054687"/>
            <a:ext cx="9043307" cy="610863"/>
          </a:xfrm>
        </p:spPr>
        <p:txBody>
          <a:bodyPr>
            <a:noAutofit/>
          </a:bodyPr>
          <a:lstStyle/>
          <a:p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br>
              <a:rPr lang="en-GB" sz="4000" dirty="0">
                <a:solidFill>
                  <a:srgbClr val="0F0F0F"/>
                </a:solidFill>
                <a:effectLst/>
              </a:rPr>
            </a:br>
            <a:r>
              <a:rPr lang="en-GB" sz="4000" dirty="0">
                <a:solidFill>
                  <a:srgbClr val="0F0F0F"/>
                </a:solidFill>
                <a:effectLst/>
              </a:rPr>
              <a:t>Government Adoption of Blockchain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521592"/>
            <a:ext cx="4572001" cy="1702066"/>
          </a:xfrm>
        </p:spPr>
        <p:txBody>
          <a:bodyPr/>
          <a:lstStyle/>
          <a:p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As interest in blockchain grows globally, governments are exploring its potential across various sectors.</a:t>
            </a:r>
            <a:endParaRPr lang="en-US" sz="2000" dirty="0"/>
          </a:p>
        </p:txBody>
      </p:sp>
      <p:pic>
        <p:nvPicPr>
          <p:cNvPr id="13" name="Audio Recording 27-Nov-2023 at 2:21:29 PM" descr="Audio Recording 27-Nov-2023 at 2:21:29 PM">
            <a:hlinkClick r:id="" action="ppaction://media"/>
            <a:extLst>
              <a:ext uri="{FF2B5EF4-FFF2-40B4-BE49-F238E27FC236}">
                <a16:creationId xmlns:a16="http://schemas.microsoft.com/office/drawing/2014/main" id="{236316D7-1F2B-11A5-8476-DA182CDA3C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7650" y="6045200"/>
            <a:ext cx="812800" cy="812800"/>
          </a:xfrm>
          <a:prstGeom prst="rect">
            <a:avLst/>
          </a:prstGeom>
        </p:spPr>
      </p:pic>
      <p:pic>
        <p:nvPicPr>
          <p:cNvPr id="5" name="Picture 4" descr="A diagram of different types of people&#10;&#10;Description automatically generated with medium confidence">
            <a:extLst>
              <a:ext uri="{FF2B5EF4-FFF2-40B4-BE49-F238E27FC236}">
                <a16:creationId xmlns:a16="http://schemas.microsoft.com/office/drawing/2014/main" id="{87F71745-A419-E445-4261-28CFE57F1E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28"/>
          <a:stretch/>
        </p:blipFill>
        <p:spPr>
          <a:xfrm>
            <a:off x="6484859" y="1843315"/>
            <a:ext cx="3529998" cy="405674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1C98D-18F1-3205-C1BB-3E31C03B35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3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100" advClick="0" advTm="9100"/>
    </mc:Choice>
    <mc:Fallback xmlns="">
      <p:transition spd="slow" advClick="0" advTm="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256834" cy="610863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0F0F0F"/>
                </a:solidFill>
                <a:effectLst/>
              </a:rPr>
              <a:t>U.S. Government Adoption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000" dirty="0">
                <a:solidFill>
                  <a:srgbClr val="0F0F0F"/>
                </a:solidFill>
                <a:latin typeface="Söhne"/>
              </a:rPr>
              <a:t>T</a:t>
            </a: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he Health and Human Services (HHS) department has pioneered blockchain applications.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Audio Recording 27-Nov-2023 at 2:22:45 PM" descr="Audio Recording 27-Nov-2023 at 2:22:45 PM">
            <a:hlinkClick r:id="" action="ppaction://media"/>
            <a:extLst>
              <a:ext uri="{FF2B5EF4-FFF2-40B4-BE49-F238E27FC236}">
                <a16:creationId xmlns:a16="http://schemas.microsoft.com/office/drawing/2014/main" id="{DAD77A7F-03A7-6F92-78C8-9F34C0DEB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7650" y="6067743"/>
            <a:ext cx="812800" cy="812800"/>
          </a:xfrm>
          <a:prstGeom prst="rect">
            <a:avLst/>
          </a:prstGeom>
        </p:spPr>
      </p:pic>
      <p:pic>
        <p:nvPicPr>
          <p:cNvPr id="4100" name="Picture 4" descr="Blockchain technologies at the service of the public sector - Hello Future  Orange">
            <a:extLst>
              <a:ext uri="{FF2B5EF4-FFF2-40B4-BE49-F238E27FC236}">
                <a16:creationId xmlns:a16="http://schemas.microsoft.com/office/drawing/2014/main" id="{1900103E-4F54-7CA2-663A-6ADF3630E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72" y="1743926"/>
            <a:ext cx="6638833" cy="372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E40AF-296F-02EB-2EE3-D629BF6F7A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900" advClick="0" advTm="10850"/>
    </mc:Choice>
    <mc:Fallback xmlns="">
      <p:transition spd="slow" advClick="0" advTm="10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744548" cy="610863"/>
          </a:xfrm>
        </p:spPr>
        <p:txBody>
          <a:bodyPr>
            <a:normAutofit/>
          </a:bodyPr>
          <a:lstStyle/>
          <a:p>
            <a:r>
              <a:rPr lang="en-GB" b="1" i="0" dirty="0">
                <a:solidFill>
                  <a:srgbClr val="0F0F0F"/>
                </a:solidFill>
                <a:effectLst/>
              </a:rPr>
              <a:t>Asian Governments’ Adoption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Across Asia, governments are actively adopting blockchain.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In the Philippines, an Ethereum-based solution empowers rural banks.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The Malaysia's blockchain city project and South Korea's investment in a blockchain-enabled power plant showcase regional innovation.</a:t>
            </a:r>
            <a:endParaRPr lang="en-US" sz="2000" dirty="0"/>
          </a:p>
        </p:txBody>
      </p:sp>
      <p:pic>
        <p:nvPicPr>
          <p:cNvPr id="10" name="Audio Recording 27-Nov-2023 at 2:24:16 PM" descr="Audio Recording 27-Nov-2023 at 2:24:16 PM">
            <a:hlinkClick r:id="" action="ppaction://media"/>
            <a:extLst>
              <a:ext uri="{FF2B5EF4-FFF2-40B4-BE49-F238E27FC236}">
                <a16:creationId xmlns:a16="http://schemas.microsoft.com/office/drawing/2014/main" id="{F7EC5633-D786-8F11-25CD-F7FA9FE3E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7650" y="6049645"/>
            <a:ext cx="812800" cy="812800"/>
          </a:xfrm>
          <a:prstGeom prst="rect">
            <a:avLst/>
          </a:prstGeom>
        </p:spPr>
      </p:pic>
      <p:pic>
        <p:nvPicPr>
          <p:cNvPr id="5122" name="Picture 2" descr="smartcity_blockchain">
            <a:extLst>
              <a:ext uri="{FF2B5EF4-FFF2-40B4-BE49-F238E27FC236}">
                <a16:creationId xmlns:a16="http://schemas.microsoft.com/office/drawing/2014/main" id="{380DE998-CEFE-7120-0D6C-AA28289A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850570"/>
            <a:ext cx="6108770" cy="407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1009B-B3EE-FE59-FA66-342ABFFDDF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18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300"/>
    </mc:Choice>
    <mc:Fallback xmlns="">
      <p:transition spd="slow" advClick="0" advTm="24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833120" cy="878300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br>
              <a:rPr lang="en-GB" dirty="0">
                <a:solidFill>
                  <a:srgbClr val="0F0F0F"/>
                </a:solidFill>
              </a:rPr>
            </a:br>
            <a:r>
              <a:rPr lang="en-GB" b="1" i="0" dirty="0">
                <a:solidFill>
                  <a:srgbClr val="0F0F0F"/>
                </a:solidFill>
                <a:effectLst/>
              </a:rPr>
              <a:t>European Governments' Adoption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4388758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In Europe, the Horizon program supports blockchain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Luxembourg is pioneering a blockchain governance framework, and Estonia's e-governance program sets the standard. 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Audio Recording 27-Nov-2023 at 2:27:13 PM" descr="Audio Recording 27-Nov-2023 at 2:27:13 PM">
            <a:hlinkClick r:id="" action="ppaction://media"/>
            <a:extLst>
              <a:ext uri="{FF2B5EF4-FFF2-40B4-BE49-F238E27FC236}">
                <a16:creationId xmlns:a16="http://schemas.microsoft.com/office/drawing/2014/main" id="{9B424727-856E-CF58-0EC8-DC2A95001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07650" y="6049645"/>
            <a:ext cx="812800" cy="812800"/>
          </a:xfrm>
          <a:prstGeom prst="rect">
            <a:avLst/>
          </a:prstGeom>
        </p:spPr>
      </p:pic>
      <p:pic>
        <p:nvPicPr>
          <p:cNvPr id="6146" name="Picture 2" descr="Europe's Top 5 Countries for Bitcoin ATMs">
            <a:extLst>
              <a:ext uri="{FF2B5EF4-FFF2-40B4-BE49-F238E27FC236}">
                <a16:creationId xmlns:a16="http://schemas.microsoft.com/office/drawing/2014/main" id="{31822D7D-FDDD-C0EE-B43A-5E1D45BB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258" y="1981201"/>
            <a:ext cx="6781556" cy="39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CD4E82-0CC2-E952-7694-748B3AEBD0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07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900"/>
    </mc:Choice>
    <mc:Fallback xmlns="">
      <p:transition spd="slow" advClick="0" advTm="2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663234" cy="610863"/>
          </a:xfrm>
        </p:spPr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0F0F0F"/>
                </a:solidFill>
                <a:effectLst/>
              </a:rPr>
              <a:t>Blockchain Beyond Borders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831444" cy="27952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Georgia and Sweden leverage blockchain for efficient land title registry and real estate transactions.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0F0F0F"/>
                </a:solidFill>
                <a:effectLst/>
                <a:latin typeface="Söhne"/>
              </a:rPr>
              <a:t>In education, Malta recently completed a successful blockchain pilot for managing academic credentials.</a:t>
            </a:r>
            <a:endParaRPr lang="en-US" sz="2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DAD51F7-3210-479B-ADF0-963FBC7E32BD}"/>
              </a:ext>
            </a:extLst>
          </p:cNvPr>
          <p:cNvSpPr txBox="1">
            <a:spLocks/>
          </p:cNvSpPr>
          <p:nvPr/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Audio Recording 27-Nov-2023 at 2:31:10 PM" descr="Audio Recording 27-Nov-2023 at 2:31:10 PM">
            <a:hlinkClick r:id="" action="ppaction://media"/>
            <a:extLst>
              <a:ext uri="{FF2B5EF4-FFF2-40B4-BE49-F238E27FC236}">
                <a16:creationId xmlns:a16="http://schemas.microsoft.com/office/drawing/2014/main" id="{58F5D281-57B8-E6F3-3ECD-77568ECA5C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7650" y="6045200"/>
            <a:ext cx="812800" cy="812800"/>
          </a:xfrm>
          <a:prstGeom prst="rect">
            <a:avLst/>
          </a:prstGeom>
        </p:spPr>
      </p:pic>
      <p:pic>
        <p:nvPicPr>
          <p:cNvPr id="7170" name="Picture 2" descr="Blockchain: What is, How it Works and More | Klever Org — Klever">
            <a:extLst>
              <a:ext uri="{FF2B5EF4-FFF2-40B4-BE49-F238E27FC236}">
                <a16:creationId xmlns:a16="http://schemas.microsoft.com/office/drawing/2014/main" id="{8876AC33-0A05-52F2-62E8-88CF14E1C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" t="20317"/>
          <a:stretch/>
        </p:blipFill>
        <p:spPr bwMode="auto">
          <a:xfrm>
            <a:off x="6495143" y="1810814"/>
            <a:ext cx="4992913" cy="423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4FF782-9365-42DD-9B54-EF0BA3F800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952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6450"/>
    </mc:Choice>
    <mc:Fallback xmlns="">
      <p:transition spd="slow" advClick="0" advTm="26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24034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Use Case Studies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285082"/>
            <a:ext cx="4827178" cy="404216"/>
          </a:xfrm>
        </p:spPr>
        <p:txBody>
          <a:bodyPr anchor="t">
            <a:normAutofit/>
          </a:bodyPr>
          <a:lstStyle/>
          <a:p>
            <a:r>
              <a:rPr lang="en-US" sz="2400" dirty="0"/>
              <a:t>Critical Infrastructure (Energy)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277131"/>
            <a:ext cx="4764829" cy="404216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7CA655"/>
                </a:solidFill>
              </a:rPr>
              <a:t>Government Healthcare</a:t>
            </a:r>
          </a:p>
        </p:txBody>
      </p:sp>
      <p:pic>
        <p:nvPicPr>
          <p:cNvPr id="37" name="Picture Placeholder 36" descr="A collage of windmills in a field&#10;&#10;Description automatically generated">
            <a:extLst>
              <a:ext uri="{FF2B5EF4-FFF2-40B4-BE49-F238E27FC236}">
                <a16:creationId xmlns:a16="http://schemas.microsoft.com/office/drawing/2014/main" id="{A6DA57CA-945B-4A0F-8110-3C4D57993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" r="3020"/>
          <a:stretch/>
        </p:blipFill>
        <p:spPr>
          <a:xfrm>
            <a:off x="964023" y="2848737"/>
            <a:ext cx="4681403" cy="2687637"/>
          </a:xfrm>
          <a:noFill/>
        </p:spPr>
      </p:pic>
      <p:pic>
        <p:nvPicPr>
          <p:cNvPr id="19" name="Picture Placeholder 13">
            <a:extLst>
              <a:ext uri="{FF2B5EF4-FFF2-40B4-BE49-F238E27FC236}">
                <a16:creationId xmlns:a16="http://schemas.microsoft.com/office/drawing/2014/main" id="{EF9CA003-7E17-ED41-92AE-D8D98C0825A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r="1779"/>
          <a:stretch/>
        </p:blipFill>
        <p:spPr>
          <a:xfrm>
            <a:off x="6384899" y="2838518"/>
            <a:ext cx="4619449" cy="2687637"/>
          </a:xfrm>
          <a:noFill/>
        </p:spPr>
      </p:pic>
      <p:pic>
        <p:nvPicPr>
          <p:cNvPr id="211" name="Audio 210">
            <a:hlinkClick r:id="" action="ppaction://media"/>
            <a:extLst>
              <a:ext uri="{FF2B5EF4-FFF2-40B4-BE49-F238E27FC236}">
                <a16:creationId xmlns:a16="http://schemas.microsoft.com/office/drawing/2014/main" id="{43B47641-D910-9EF0-7DF1-2489B29C8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D9AA4-42BC-EE9E-8162-A740D92DCC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0"/>
    </mc:Choice>
    <mc:Fallback xmlns="">
      <p:transition spd="slow" advTm="15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3" x="3227388" y="1457325"/>
          <p14:tracePt t="760" x="3173413" y="1498600"/>
          <p14:tracePt t="767" x="3092450" y="1538288"/>
          <p14:tracePt t="779" x="2970213" y="1606550"/>
          <p14:tracePt t="782" x="2795588" y="1687513"/>
          <p14:tracePt t="796" x="2430463" y="1795463"/>
          <p14:tracePt t="812" x="2065338" y="1836738"/>
          <p14:tracePt t="829" x="1552575" y="1836738"/>
          <p14:tracePt t="846" x="1309688" y="1768475"/>
          <p14:tracePt t="864" x="1106488" y="1673225"/>
          <p14:tracePt t="879" x="1025525" y="1619250"/>
          <p14:tracePt t="896" x="971550" y="1592263"/>
          <p14:tracePt t="897" x="958850" y="1579563"/>
          <p14:tracePt t="912" x="944563" y="1552575"/>
          <p14:tracePt t="1617" x="944563" y="1538288"/>
          <p14:tracePt t="1622" x="985838" y="1525588"/>
          <p14:tracePt t="1629" x="1012825" y="1511300"/>
          <p14:tracePt t="1647" x="1066800" y="1498600"/>
          <p14:tracePt t="1663" x="1147763" y="1471613"/>
          <p14:tracePt t="1680" x="1268413" y="1457325"/>
          <p14:tracePt t="1697" x="1377950" y="1430338"/>
          <p14:tracePt t="1713" x="1512888" y="1403350"/>
          <p14:tracePt t="1730" x="1606550" y="1376363"/>
          <p14:tracePt t="1748" x="1728788" y="1349375"/>
          <p14:tracePt t="1762" x="1822450" y="1336675"/>
          <p14:tracePt t="1779" x="1917700" y="1322388"/>
          <p14:tracePt t="1797" x="2052638" y="1309688"/>
          <p14:tracePt t="1814" x="2133600" y="1282700"/>
          <p14:tracePt t="1816" x="2146300" y="1268413"/>
          <p14:tracePt t="1831" x="2214563" y="1241425"/>
          <p14:tracePt t="1848" x="2241550" y="1228725"/>
          <p14:tracePt t="1863" x="2254250" y="1228725"/>
          <p14:tracePt t="1864" x="2268538" y="1228725"/>
          <p14:tracePt t="1880" x="2281238" y="1214438"/>
          <p14:tracePt t="1896" x="2295525" y="1214438"/>
          <p14:tracePt t="1989" x="2281238" y="1214438"/>
          <p14:tracePt t="1996" x="2268538" y="1214438"/>
          <p14:tracePt t="2521" x="2254250" y="1214438"/>
          <p14:tracePt t="2527" x="2241550" y="1214438"/>
          <p14:tracePt t="2541" x="2227263" y="1214438"/>
          <p14:tracePt t="2549" x="2200275" y="1214438"/>
          <p14:tracePt t="2563" x="2173288" y="1214438"/>
          <p14:tracePt t="2584" x="2065338" y="1214438"/>
          <p14:tracePt t="2598" x="1971675" y="1214438"/>
          <p14:tracePt t="2615" x="1876425" y="1214438"/>
          <p14:tracePt t="2632" x="1755775" y="1174750"/>
          <p14:tracePt t="2647" x="1701800" y="1147763"/>
          <p14:tracePt t="2970" x="1890713" y="1079500"/>
          <p14:tracePt t="2976" x="2160588" y="998538"/>
          <p14:tracePt t="2984" x="2484438" y="904875"/>
          <p14:tracePt t="2996" x="2754313" y="836613"/>
          <p14:tracePt t="2997" x="3011488" y="809625"/>
          <p14:tracePt t="3013" x="3470275" y="769938"/>
          <p14:tracePt t="3030" x="3848100" y="769938"/>
          <p14:tracePt t="3047" x="4171950" y="823913"/>
          <p14:tracePt t="3063" x="4279900" y="836613"/>
          <p14:tracePt t="3080" x="4375150" y="850900"/>
          <p14:tracePt t="3097" x="4402138" y="850900"/>
          <p14:tracePt t="3481" x="4495800" y="850900"/>
          <p14:tracePt t="3488" x="4630738" y="850900"/>
          <p14:tracePt t="3495" x="4765675" y="850900"/>
          <p14:tracePt t="3513" x="5035550" y="850900"/>
          <p14:tracePt t="3514" x="5170488" y="850900"/>
          <p14:tracePt t="3529" x="5265738" y="850900"/>
          <p14:tracePt t="3530" x="5359400" y="850900"/>
          <p14:tracePt t="3547" x="5468938" y="863600"/>
          <p14:tracePt t="3563" x="5522913" y="877888"/>
          <p14:tracePt t="3564" x="5549900" y="877888"/>
          <p14:tracePt t="3580" x="5576888" y="877888"/>
          <p14:tracePt t="3597" x="5603875" y="877888"/>
          <p14:tracePt t="3613" x="5603875" y="890588"/>
          <p14:tracePt t="3630" x="5616575" y="890588"/>
          <p14:tracePt t="3653" x="5616575" y="904875"/>
          <p14:tracePt t="3756" x="5603875" y="904875"/>
          <p14:tracePt t="4268" x="5454650" y="1093788"/>
          <p14:tracePt t="4275" x="5170488" y="1403350"/>
          <p14:tracePt t="4281" x="4873625" y="1700213"/>
          <p14:tracePt t="4297" x="4321175" y="2187575"/>
          <p14:tracePt t="4314" x="3794125" y="2565400"/>
          <p14:tracePt t="4330" x="3159125" y="2901950"/>
          <p14:tracePt t="4347" x="2862263" y="3024188"/>
          <p14:tracePt t="4364" x="2524125" y="3117850"/>
          <p14:tracePt t="4379" x="2403475" y="3117850"/>
          <p14:tracePt t="4396" x="2376488" y="3117850"/>
          <p14:tracePt t="4711" x="2268538" y="3117850"/>
          <p14:tracePt t="4716" x="2146300" y="3117850"/>
          <p14:tracePt t="4730" x="1917700" y="3105150"/>
          <p14:tracePt t="4746" x="1755775" y="3051175"/>
          <p14:tracePt t="4763" x="1620838" y="2997200"/>
          <p14:tracePt t="4780" x="1485900" y="2901950"/>
          <p14:tracePt t="4797" x="1444625" y="2835275"/>
          <p14:tracePt t="4814" x="1417638" y="2754313"/>
          <p14:tracePt t="4830" x="1404938" y="2713038"/>
          <p14:tracePt t="4847" x="1404938" y="2632075"/>
          <p14:tracePt t="4863" x="1417638" y="2605088"/>
          <p14:tracePt t="5304" x="1458913" y="2605088"/>
          <p14:tracePt t="5311" x="1512888" y="2592388"/>
          <p14:tracePt t="5318" x="1552575" y="2578100"/>
          <p14:tracePt t="5329" x="1593850" y="2578100"/>
          <p14:tracePt t="5346" x="1687513" y="2578100"/>
          <p14:tracePt t="5363" x="1714500" y="2578100"/>
          <p14:tracePt t="5379" x="1768475" y="2578100"/>
          <p14:tracePt t="5401" x="1782763" y="2578100"/>
          <p14:tracePt t="5414" x="1795463" y="2578100"/>
          <p14:tracePt t="5435" x="1809750" y="2578100"/>
          <p14:tracePt t="5698" x="2011363" y="2511425"/>
          <p14:tracePt t="5704" x="2470150" y="2376488"/>
          <p14:tracePt t="5713" x="2889250" y="2281238"/>
          <p14:tracePt t="5730" x="3941763" y="2106613"/>
          <p14:tracePt t="5731" x="4456113" y="2079625"/>
          <p14:tracePt t="5746" x="4968875" y="2052638"/>
          <p14:tracePt t="5763" x="6237288" y="2092325"/>
          <p14:tracePt t="5780" x="7021513" y="2254250"/>
          <p14:tracePt t="5796" x="7385050" y="2362200"/>
          <p14:tracePt t="5813" x="7642225" y="2443163"/>
          <p14:tracePt t="5814" x="7750175" y="2497138"/>
          <p14:tracePt t="5830" x="7870825" y="2551113"/>
          <p14:tracePt t="5847" x="7951788" y="2578100"/>
          <p14:tracePt t="5863" x="7993063" y="2619375"/>
          <p14:tracePt t="5864" x="8020050" y="2632075"/>
          <p14:tracePt t="5880" x="8059738" y="2659063"/>
          <p14:tracePt t="5896" x="8101013" y="2686050"/>
          <p14:tracePt t="5897" x="8128000" y="2700338"/>
          <p14:tracePt t="5913" x="8181975" y="2740025"/>
          <p14:tracePt t="5930" x="8250238" y="2767013"/>
          <p14:tracePt t="5947" x="8316913" y="2820988"/>
          <p14:tracePt t="5963" x="8331200" y="2820988"/>
          <p14:tracePt t="5980" x="8370888" y="2847975"/>
          <p14:tracePt t="5996" x="8370888" y="2862263"/>
          <p14:tracePt t="6014" x="8385175" y="2862263"/>
          <p14:tracePt t="6057" x="8385175" y="2874963"/>
          <p14:tracePt t="6070" x="8385175" y="2889250"/>
          <p14:tracePt t="6084" x="8358188" y="2889250"/>
          <p14:tracePt t="6091" x="8316913" y="2901950"/>
          <p14:tracePt t="6097" x="8250238" y="2901950"/>
          <p14:tracePt t="6114" x="7897813" y="2916238"/>
          <p14:tracePt t="6130" x="7129463" y="2916238"/>
          <p14:tracePt t="6146" x="6210300" y="2916238"/>
          <p14:tracePt t="6147" x="5832475" y="2916238"/>
          <p14:tracePt t="6163" x="5251450" y="2943225"/>
          <p14:tracePt t="6180" x="4591050" y="2955925"/>
          <p14:tracePt t="6196" x="4252913" y="2955925"/>
          <p14:tracePt t="6213" x="3983038" y="2955925"/>
          <p14:tracePt t="6214" x="3887788" y="2928938"/>
          <p14:tracePt t="6229" x="3806825" y="2901950"/>
          <p14:tracePt t="6554" x="3644900" y="2928938"/>
          <p14:tracePt t="6560" x="3455988" y="2970213"/>
          <p14:tracePt t="6567" x="3294063" y="2997200"/>
          <p14:tracePt t="6580" x="3146425" y="2997200"/>
          <p14:tracePt t="6581" x="2984500" y="2997200"/>
          <p14:tracePt t="6596" x="2714625" y="2997200"/>
          <p14:tracePt t="6613" x="2524125" y="2997200"/>
          <p14:tracePt t="6630" x="2362200" y="2997200"/>
          <p14:tracePt t="6630" x="2268538" y="2982913"/>
          <p14:tracePt t="6646" x="2079625" y="2970213"/>
          <p14:tracePt t="6663" x="1795463" y="2916238"/>
          <p14:tracePt t="6680" x="1674813" y="2889250"/>
          <p14:tracePt t="6696" x="1552575" y="2847975"/>
          <p14:tracePt t="6713" x="1417638" y="2820988"/>
          <p14:tracePt t="6714" x="1390650" y="2808288"/>
          <p14:tracePt t="6730" x="1322388" y="2767013"/>
          <p14:tracePt t="6747" x="1282700" y="2740025"/>
          <p14:tracePt t="6747" x="1255713" y="2727325"/>
          <p14:tracePt t="6763" x="1228725" y="2713038"/>
          <p14:tracePt t="7155" x="1295400" y="2686050"/>
          <p14:tracePt t="7161" x="1417638" y="2659063"/>
          <p14:tracePt t="7168" x="1512888" y="2632075"/>
          <p14:tracePt t="7179" x="1606550" y="2619375"/>
          <p14:tracePt t="7196" x="1755775" y="2592388"/>
          <p14:tracePt t="7197" x="1795463" y="2592388"/>
          <p14:tracePt t="7214" x="1876425" y="2578100"/>
          <p14:tracePt t="7230" x="1930400" y="2578100"/>
          <p14:tracePt t="7231" x="1957388" y="2565400"/>
          <p14:tracePt t="7247" x="1984375" y="2565400"/>
          <p14:tracePt t="7263" x="2011363" y="2565400"/>
          <p14:tracePt t="7280" x="2025650" y="2565400"/>
          <p14:tracePt t="7281" x="2038350" y="2551113"/>
          <p14:tracePt t="7299" x="2038350" y="2538413"/>
          <p14:tracePt t="7604" x="2146300" y="2524125"/>
          <p14:tracePt t="7611" x="2308225" y="2511425"/>
          <p14:tracePt t="7618" x="2470150" y="2470150"/>
          <p14:tracePt t="7629" x="2619375" y="2443163"/>
          <p14:tracePt t="7646" x="2943225" y="2362200"/>
          <p14:tracePt t="7663" x="3092450" y="2335213"/>
          <p14:tracePt t="7680" x="3200400" y="2308225"/>
          <p14:tracePt t="7680" x="3240088" y="2308225"/>
          <p14:tracePt t="7697" x="3281363" y="2308225"/>
          <p14:tracePt t="7713" x="3294063" y="2295525"/>
          <p14:tracePt t="7714" x="3308350" y="2295525"/>
          <p14:tracePt t="7730" x="3321050" y="2281238"/>
          <p14:tracePt t="8150" x="3375025" y="2281238"/>
          <p14:tracePt t="8156" x="3443288" y="2281238"/>
          <p14:tracePt t="8164" x="3536950" y="2281238"/>
          <p14:tracePt t="8180" x="3686175" y="2322513"/>
          <p14:tracePt t="8197" x="3821113" y="2349500"/>
          <p14:tracePt t="8213" x="3887788" y="2376488"/>
          <p14:tracePt t="8229" x="3941763" y="2403475"/>
          <p14:tracePt t="8247" x="3995738" y="2430463"/>
          <p14:tracePt t="8263" x="4010025" y="2443163"/>
          <p14:tracePt t="8281" x="4049713" y="2457450"/>
          <p14:tracePt t="8297" x="4064000" y="2457450"/>
          <p14:tracePt t="8530" x="4144963" y="2443163"/>
          <p14:tracePt t="8535" x="4267200" y="2389188"/>
          <p14:tracePt t="8546" x="4375150" y="2349500"/>
          <p14:tracePt t="8563" x="4549775" y="2322513"/>
          <p14:tracePt t="8579" x="4630738" y="2322513"/>
          <p14:tracePt t="8596" x="4725988" y="2322513"/>
          <p14:tracePt t="8597" x="4752975" y="2335213"/>
          <p14:tracePt t="8613" x="4860925" y="2376488"/>
          <p14:tracePt t="8630" x="4995863" y="2443163"/>
          <p14:tracePt t="8647" x="5157788" y="2511425"/>
          <p14:tracePt t="8663" x="5224463" y="2538413"/>
          <p14:tracePt t="8680" x="5251450" y="2565400"/>
          <p14:tracePt t="8697" x="5265738" y="2565400"/>
          <p14:tracePt t="8713" x="5265738" y="2592388"/>
          <p14:tracePt t="8730" x="5265738" y="2605088"/>
          <p14:tracePt t="8732" x="5238750" y="2605088"/>
          <p14:tracePt t="8746" x="5170488" y="2632075"/>
          <p14:tracePt t="8764" x="4995863" y="2673350"/>
          <p14:tracePt t="8780" x="4860925" y="2673350"/>
          <p14:tracePt t="8796" x="4684713" y="2659063"/>
          <p14:tracePt t="8797" x="4645025" y="2632075"/>
          <p14:tracePt t="8813" x="4564063" y="2592388"/>
          <p14:tracePt t="8830" x="4495800" y="2524125"/>
          <p14:tracePt t="8846" x="4468813" y="2322513"/>
          <p14:tracePt t="8864" x="4522788" y="2146300"/>
          <p14:tracePt t="8880" x="4672013" y="1930400"/>
          <p14:tracePt t="8897" x="4765675" y="1849438"/>
          <p14:tracePt t="8913" x="4846638" y="1795463"/>
          <p14:tracePt t="8930" x="4914900" y="1795463"/>
          <p14:tracePt t="8930" x="4954588" y="1795463"/>
          <p14:tracePt t="8946" x="5022850" y="1822450"/>
          <p14:tracePt t="8964" x="5089525" y="1930400"/>
          <p14:tracePt t="8980" x="5143500" y="2092325"/>
          <p14:tracePt t="8997" x="5157788" y="2227263"/>
          <p14:tracePt t="8998" x="5157788" y="2281238"/>
          <p14:tracePt t="9013" x="5157788" y="2349500"/>
          <p14:tracePt t="9029" x="5130800" y="2430463"/>
          <p14:tracePt t="9046" x="5062538" y="2497138"/>
          <p14:tracePt t="9047" x="5022850" y="2538413"/>
          <p14:tracePt t="9063" x="4887913" y="2632075"/>
          <p14:tracePt t="9081" x="4591050" y="2754313"/>
          <p14:tracePt t="9096" x="4387850" y="2781300"/>
          <p14:tracePt t="9113" x="4240213" y="2781300"/>
          <p14:tracePt t="9130" x="4117975" y="2781300"/>
          <p14:tracePt t="9130" x="4090988" y="2767013"/>
          <p14:tracePt t="9147" x="4010025" y="2727325"/>
          <p14:tracePt t="9164" x="3929063" y="2619375"/>
          <p14:tracePt t="9180" x="3941763" y="2457450"/>
          <p14:tracePt t="9197" x="4022725" y="2254250"/>
          <p14:tracePt t="9213" x="4279900" y="1957388"/>
          <p14:tracePt t="9230" x="4522788" y="1863725"/>
          <p14:tracePt t="9247" x="4684713" y="1863725"/>
          <p14:tracePt t="9247" x="4725988" y="1863725"/>
          <p14:tracePt t="9263" x="4833938" y="1903413"/>
          <p14:tracePt t="9280" x="4927600" y="1998663"/>
          <p14:tracePt t="9296" x="5049838" y="2227263"/>
          <p14:tracePt t="9313" x="5089525" y="2335213"/>
          <p14:tracePt t="9330" x="5116513" y="2457450"/>
          <p14:tracePt t="9347" x="5116513" y="2511425"/>
          <p14:tracePt t="9363" x="5103813" y="2565400"/>
          <p14:tracePt t="9364" x="5076825" y="2605088"/>
          <p14:tracePt t="9380" x="5008563" y="2673350"/>
          <p14:tracePt t="9397" x="4873625" y="2740025"/>
          <p14:tracePt t="9414" x="4630738" y="2820988"/>
          <p14:tracePt t="9430" x="4495800" y="2835275"/>
          <p14:tracePt t="9447" x="4348163" y="2794000"/>
          <p14:tracePt t="9463" x="4294188" y="2727325"/>
          <p14:tracePt t="9481" x="4267200" y="2632075"/>
          <p14:tracePt t="9482" x="4267200" y="2565400"/>
          <p14:tracePt t="9496" x="4267200" y="2470150"/>
          <p14:tracePt t="9513" x="4468813" y="2146300"/>
          <p14:tracePt t="9530" x="4819650" y="1903413"/>
          <p14:tracePt t="9546" x="5035550" y="1863725"/>
          <p14:tracePt t="9563" x="5197475" y="1903413"/>
          <p14:tracePt t="9564" x="5305425" y="1957388"/>
          <p14:tracePt t="9580" x="5386388" y="2011363"/>
          <p14:tracePt t="9581" x="5468938" y="2092325"/>
          <p14:tracePt t="9596" x="5576888" y="2241550"/>
          <p14:tracePt t="9613" x="5630863" y="2416175"/>
          <p14:tracePt t="9614" x="5643563" y="2470150"/>
          <p14:tracePt t="9630" x="5670550" y="2592388"/>
          <p14:tracePt t="9646" x="5670550" y="2686050"/>
          <p14:tracePt t="9647" x="5670550" y="2740025"/>
          <p14:tracePt t="9664" x="5603875" y="2847975"/>
          <p14:tracePt t="9680" x="5481638" y="2997200"/>
          <p14:tracePt t="9697" x="5184775" y="3132138"/>
          <p14:tracePt t="9713" x="4887913" y="3186113"/>
          <p14:tracePt t="9730" x="4618038" y="3186113"/>
          <p14:tracePt t="9747" x="4294188" y="3090863"/>
          <p14:tracePt t="9763" x="4159250" y="3009900"/>
          <p14:tracePt t="9764" x="4117975" y="2970213"/>
          <p14:tracePt t="9780" x="4090988" y="2916238"/>
          <p14:tracePt t="9780" x="4064000" y="2847975"/>
          <p14:tracePt t="9796" x="4022725" y="2767013"/>
          <p14:tracePt t="9813" x="4022725" y="2659063"/>
          <p14:tracePt t="9814" x="4022725" y="2619375"/>
          <p14:tracePt t="9830" x="4064000" y="2538413"/>
          <p14:tracePt t="9847" x="4117975" y="2457450"/>
          <p14:tracePt t="9848" x="4171950" y="2416175"/>
          <p14:tracePt t="9863" x="4306888" y="2376488"/>
          <p14:tracePt t="9880" x="4429125" y="2362200"/>
          <p14:tracePt t="9896" x="4564063" y="2376488"/>
          <p14:tracePt t="9897" x="4618038" y="2403475"/>
          <p14:tracePt t="9913" x="4711700" y="2457450"/>
          <p14:tracePt t="9930" x="4792663" y="2524125"/>
          <p14:tracePt t="9930" x="4833938" y="2565400"/>
          <p14:tracePt t="9946" x="4860925" y="2632075"/>
          <p14:tracePt t="9963" x="4887913" y="2700338"/>
          <p14:tracePt t="9980" x="4914900" y="2794000"/>
          <p14:tracePt t="9996" x="4900613" y="2862263"/>
          <p14:tracePt t="10014" x="4846638" y="2970213"/>
          <p14:tracePt t="10030" x="4725988" y="3036888"/>
          <p14:tracePt t="10047" x="4603750" y="3078163"/>
          <p14:tracePt t="10048" x="4522788" y="3090863"/>
          <p14:tracePt t="10063" x="4456113" y="3090863"/>
          <p14:tracePt t="10064" x="4402138" y="3078163"/>
          <p14:tracePt t="10080" x="4306888" y="3036888"/>
          <p14:tracePt t="10097" x="4240213" y="2970213"/>
          <p14:tracePt t="10113" x="4213225" y="2889250"/>
          <p14:tracePt t="10130" x="4198938" y="2820988"/>
          <p14:tracePt t="10130" x="4198938" y="2781300"/>
          <p14:tracePt t="10146" x="4198938" y="2754313"/>
          <p14:tracePt t="10147" x="4198938" y="2713038"/>
          <p14:tracePt t="10164" x="4225925" y="2646363"/>
          <p14:tracePt t="10180" x="4252913" y="2592388"/>
          <p14:tracePt t="10636" x="4522788" y="2470150"/>
          <p14:tracePt t="10642" x="4900613" y="2349500"/>
          <p14:tracePt t="10649" x="5184775" y="2268538"/>
          <p14:tracePt t="10663" x="5441950" y="2227263"/>
          <p14:tracePt t="10664" x="5670550" y="2227263"/>
          <p14:tracePt t="10680" x="6048375" y="2268538"/>
          <p14:tracePt t="10697" x="6359525" y="2403475"/>
          <p14:tracePt t="10697" x="6467475" y="2497138"/>
          <p14:tracePt t="10713" x="6669088" y="2646363"/>
          <p14:tracePt t="10730" x="6805613" y="2808288"/>
          <p14:tracePt t="10747" x="6913563" y="2955925"/>
          <p14:tracePt t="10747" x="6953250" y="3024188"/>
          <p14:tracePt t="10763" x="7034213" y="3159125"/>
          <p14:tracePt t="10780" x="7061200" y="3252788"/>
          <p14:tracePt t="10781" x="7075488" y="3294063"/>
          <p14:tracePt t="10798" x="7115175" y="3348038"/>
          <p14:tracePt t="10813" x="7129463" y="3414713"/>
          <p14:tracePt t="10815" x="7129463" y="3429000"/>
          <p14:tracePt t="10830" x="7142163" y="3455988"/>
          <p14:tracePt t="10848" x="7142163" y="3482975"/>
          <p14:tracePt t="10863" x="7142163" y="3524250"/>
          <p14:tracePt t="10880" x="7142163" y="3536950"/>
          <p14:tracePt t="10899" x="7142163" y="3578225"/>
          <p14:tracePt t="10919" x="7142163" y="3590925"/>
          <p14:tracePt t="10932" x="7129463" y="3590925"/>
          <p14:tracePt t="10947" x="7115175" y="3590925"/>
          <p14:tracePt t="10962" x="7061200" y="3578225"/>
          <p14:tracePt t="10980" x="7007225" y="3482975"/>
          <p14:tracePt t="10981" x="6940550" y="3375025"/>
          <p14:tracePt t="10996" x="6791325" y="3105150"/>
          <p14:tracePt t="11013" x="6710363" y="2835275"/>
          <p14:tracePt t="11030" x="6656388" y="2443163"/>
          <p14:tracePt t="11047" x="6656388" y="2268538"/>
          <p14:tracePt t="11065" x="6778625" y="2065338"/>
          <p14:tracePt t="11081" x="6940550" y="1917700"/>
          <p14:tracePt t="11097" x="7223125" y="1822450"/>
          <p14:tracePt t="11099" x="7426325" y="1782763"/>
          <p14:tracePt t="11116" x="7870825" y="1809750"/>
          <p14:tracePt t="11129" x="8262938" y="1903413"/>
          <p14:tracePt t="11149" x="8682038" y="2119313"/>
          <p14:tracePt t="11164" x="8843963" y="2308225"/>
          <p14:tracePt t="11179" x="8951913" y="2470150"/>
          <p14:tracePt t="11196" x="9086850" y="2808288"/>
          <p14:tracePt t="11213" x="9126538" y="3051175"/>
          <p14:tracePt t="11230" x="9140825" y="3375025"/>
          <p14:tracePt t="11247" x="9086850" y="3578225"/>
          <p14:tracePt t="11265" x="8951913" y="3833813"/>
          <p14:tracePt t="11280" x="8789988" y="3983038"/>
          <p14:tracePt t="11296" x="8586788" y="4076700"/>
          <p14:tracePt t="11300" x="8478838" y="4130675"/>
          <p14:tracePt t="11317" x="8358188" y="4144963"/>
          <p14:tracePt t="11330" x="8262938" y="4144963"/>
          <p14:tracePt t="11349" x="8128000" y="4103688"/>
          <p14:tracePt t="11363" x="8074025" y="4064000"/>
          <p14:tracePt t="11381" x="8005763" y="3983038"/>
          <p14:tracePt t="11382" x="7978775" y="3914775"/>
          <p14:tracePt t="11397" x="7924800" y="3752850"/>
          <p14:tracePt t="11413" x="7912100" y="3563938"/>
          <p14:tracePt t="11431" x="7912100" y="3279775"/>
          <p14:tracePt t="11446" x="7951788" y="3159125"/>
          <p14:tracePt t="11463" x="8005763" y="3036888"/>
          <p14:tracePt t="11465" x="8020050" y="3009900"/>
          <p14:tracePt t="11480" x="8074025" y="2928938"/>
          <p14:tracePt t="11496" x="8113713" y="2889250"/>
          <p14:tracePt t="11514" x="8169275" y="2862263"/>
          <p14:tracePt t="11530" x="8196263" y="2847975"/>
          <p14:tracePt t="11549" x="8223250" y="2847975"/>
          <p14:tracePt t="11563" x="8235950" y="2847975"/>
          <p14:tracePt t="11580" x="8235950" y="2862263"/>
          <p14:tracePt t="11582" x="8235950" y="2874963"/>
          <p14:tracePt t="11597" x="8196263" y="2916238"/>
          <p14:tracePt t="11613" x="8086725" y="2970213"/>
          <p14:tracePt t="11631" x="7939088" y="2982913"/>
          <p14:tracePt t="13178" x="7750175" y="2943225"/>
          <p14:tracePt t="13184" x="7573963" y="2889250"/>
          <p14:tracePt t="13197" x="7399338" y="2808288"/>
          <p14:tracePt t="13199" x="7223125" y="2740025"/>
          <p14:tracePt t="13212" x="6953250" y="2592388"/>
          <p14:tracePt t="13230" x="6778625" y="2497138"/>
          <p14:tracePt t="13247" x="6602413" y="2389188"/>
          <p14:tracePt t="13263" x="6534150" y="2335213"/>
          <p14:tracePt t="13280" x="6494463" y="2281238"/>
          <p14:tracePt t="13281" x="6480175" y="2281238"/>
          <p14:tracePt t="13614" x="6575425" y="2227263"/>
          <p14:tracePt t="13619" x="6764338" y="2106613"/>
          <p14:tracePt t="13632" x="6967538" y="1930400"/>
          <p14:tracePt t="13634" x="7156450" y="1728788"/>
          <p14:tracePt t="13650" x="7573963" y="1187450"/>
          <p14:tracePt t="13663" x="7897813" y="581025"/>
          <p14:tracePt t="13680" x="8101013" y="1079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6943708" cy="610863"/>
          </a:xfrm>
        </p:spPr>
        <p:txBody>
          <a:bodyPr>
            <a:noAutofit/>
          </a:bodyPr>
          <a:lstStyle/>
          <a:p>
            <a:r>
              <a:rPr lang="en-US" sz="3600" dirty="0"/>
              <a:t>Blockchain in Government Energy Sector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4304" y="2754679"/>
            <a:ext cx="2128157" cy="775701"/>
          </a:xfrm>
        </p:spPr>
        <p:txBody>
          <a:bodyPr/>
          <a:lstStyle/>
          <a:p>
            <a:r>
              <a:rPr lang="en-US" sz="2000" dirty="0">
                <a:latin typeface="Söhne"/>
              </a:rPr>
              <a:t>Renewable Energy Trading and Renewable Energy Management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304" y="2289307"/>
            <a:ext cx="2133600" cy="369332"/>
          </a:xfrm>
        </p:spPr>
        <p:txBody>
          <a:bodyPr/>
          <a:lstStyle/>
          <a:p>
            <a:r>
              <a:rPr lang="en-US" sz="2400" dirty="0"/>
              <a:t>Energy Trading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94846" y="2754679"/>
            <a:ext cx="2288988" cy="964658"/>
          </a:xfrm>
        </p:spPr>
        <p:txBody>
          <a:bodyPr/>
          <a:lstStyle/>
          <a:p>
            <a:r>
              <a:rPr lang="en-US" sz="2000" dirty="0">
                <a:latin typeface="Söhne"/>
              </a:rPr>
              <a:t>Management of IoT devices and energy assets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846" y="2289307"/>
            <a:ext cx="2128157" cy="287939"/>
          </a:xfrm>
        </p:spPr>
        <p:txBody>
          <a:bodyPr/>
          <a:lstStyle/>
          <a:p>
            <a:r>
              <a:rPr lang="en-US" sz="2400" dirty="0"/>
              <a:t>Smart Energy</a:t>
            </a:r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18502298-6DC6-8C08-58A4-F162506F23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1" t="45397" r="22584" b="36695"/>
          <a:stretch/>
        </p:blipFill>
        <p:spPr>
          <a:xfrm>
            <a:off x="665378" y="4110829"/>
            <a:ext cx="10636911" cy="20822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DB41EB0-AA4F-7151-2042-BF4FEE59ECED}"/>
              </a:ext>
            </a:extLst>
          </p:cNvPr>
          <p:cNvSpPr/>
          <p:nvPr/>
        </p:nvSpPr>
        <p:spPr>
          <a:xfrm>
            <a:off x="3808675" y="3927949"/>
            <a:ext cx="763326" cy="3657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39" name="Audio 138">
            <a:hlinkClick r:id="" action="ppaction://media"/>
            <a:extLst>
              <a:ext uri="{FF2B5EF4-FFF2-40B4-BE49-F238E27FC236}">
                <a16:creationId xmlns:a16="http://schemas.microsoft.com/office/drawing/2014/main" id="{3B18556C-9E72-67C8-0DD6-EFA764EA5D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5E693-7830-E1C3-612E-EC01BB33797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54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2"/>
    </mc:Choice>
    <mc:Fallback xmlns="">
      <p:transition spd="slow" advTm="18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17" x="2781300" y="3186113"/>
          <p14:tracePt t="1020" x="2754313" y="3159125"/>
          <p14:tracePt t="1027" x="2714625" y="3132138"/>
          <p14:tracePt t="1038" x="2673350" y="3090863"/>
          <p14:tracePt t="1055" x="2443163" y="2970213"/>
          <p14:tracePt t="1071" x="2214563" y="2862263"/>
          <p14:tracePt t="1088" x="2038350" y="2767013"/>
          <p14:tracePt t="1089" x="1984375" y="2727325"/>
          <p14:tracePt t="1105" x="1890713" y="2659063"/>
          <p14:tracePt t="1124" x="1809750" y="2592388"/>
          <p14:tracePt t="1139" x="1795463" y="2565400"/>
          <p14:tracePt t="1156" x="1768475" y="2551113"/>
          <p14:tracePt t="1172" x="1768475" y="2524125"/>
          <p14:tracePt t="1188" x="1755775" y="2511425"/>
          <p14:tracePt t="1205" x="1728788" y="2470150"/>
          <p14:tracePt t="1221" x="1701800" y="2416175"/>
          <p14:tracePt t="1691" x="1768475" y="2349500"/>
          <p14:tracePt t="1697" x="1849438" y="2227263"/>
          <p14:tracePt t="1704" x="1957388" y="2119313"/>
          <p14:tracePt t="1721" x="2106613" y="1917700"/>
          <p14:tracePt t="1740" x="2335213" y="1606550"/>
          <p14:tracePt t="1754" x="2457450" y="1390650"/>
          <p14:tracePt t="1771" x="2538413" y="1187450"/>
          <p14:tracePt t="1773" x="2578100" y="1093788"/>
          <p14:tracePt t="1788" x="2673350" y="850900"/>
          <p14:tracePt t="1805" x="2754313" y="635000"/>
          <p14:tracePt t="1822" x="2808288" y="431800"/>
          <p14:tracePt t="1838" x="2835275" y="365125"/>
          <p14:tracePt t="1857" x="2849563" y="323850"/>
          <p14:tracePt t="1872" x="2849563" y="311150"/>
          <p14:tracePt t="1891" x="2849563" y="296863"/>
          <p14:tracePt t="1911" x="2849563" y="284163"/>
          <p14:tracePt t="1922" x="2835275" y="284163"/>
          <p14:tracePt t="1940" x="2835275" y="269875"/>
          <p14:tracePt t="1955" x="2808288" y="257175"/>
          <p14:tracePt t="2305" x="2835275" y="311150"/>
          <p14:tracePt t="2311" x="2876550" y="392113"/>
          <p14:tracePt t="2321" x="2930525" y="527050"/>
          <p14:tracePt t="2338" x="2957513" y="823913"/>
          <p14:tracePt t="2340" x="2957513" y="958850"/>
          <p14:tracePt t="2354" x="2916238" y="1214438"/>
          <p14:tracePt t="2375" x="2795588" y="1511300"/>
          <p14:tracePt t="2389" x="2754313" y="1619250"/>
          <p14:tracePt t="2407" x="2714625" y="1700213"/>
          <p14:tracePt t="2408" x="2673350" y="1741488"/>
          <p14:tracePt t="2423" x="2605088" y="1809750"/>
          <p14:tracePt t="2439" x="2538413" y="1822450"/>
          <p14:tracePt t="2455" x="2470150" y="1836738"/>
          <p14:tracePt t="2706" x="2389188" y="1971675"/>
          <p14:tracePt t="2712" x="2322513" y="2065338"/>
          <p14:tracePt t="2721" x="2254250" y="2173288"/>
          <p14:tracePt t="2739" x="2106613" y="2376488"/>
          <p14:tracePt t="2755" x="1863725" y="2605088"/>
          <p14:tracePt t="2772" x="1701800" y="2713038"/>
          <p14:tracePt t="2790" x="1552575" y="2808288"/>
          <p14:tracePt t="2805" x="1471613" y="2862263"/>
          <p14:tracePt t="2822" x="1417638" y="2889250"/>
          <p14:tracePt t="2824" x="1390650" y="2901950"/>
          <p14:tracePt t="2838" x="1309688" y="2928938"/>
          <p14:tracePt t="2855" x="1241425" y="2943225"/>
          <p14:tracePt t="2874" x="1160463" y="2970213"/>
          <p14:tracePt t="2890" x="1120775" y="2982913"/>
          <p14:tracePt t="2892" x="1106488" y="2982913"/>
          <p14:tracePt t="2906" x="1066800" y="2997200"/>
          <p14:tracePt t="2922" x="1025525" y="2997200"/>
          <p14:tracePt t="2939" x="1012825" y="2997200"/>
          <p14:tracePt t="2956" x="998538" y="2997200"/>
          <p14:tracePt t="2972" x="985838" y="2997200"/>
          <p14:tracePt t="3003" x="985838" y="2982913"/>
          <p14:tracePt t="3010" x="1012825" y="2982913"/>
          <p14:tracePt t="3021" x="1039813" y="2982913"/>
          <p14:tracePt t="3024" x="1066800" y="2970213"/>
          <p14:tracePt t="3038" x="1106488" y="2955925"/>
          <p14:tracePt t="3039" x="1147763" y="2955925"/>
          <p14:tracePt t="3055" x="1214438" y="2943225"/>
          <p14:tracePt t="3072" x="1309688" y="2928938"/>
          <p14:tracePt t="3088" x="1336675" y="2916238"/>
          <p14:tracePt t="3106" x="1349375" y="2916238"/>
          <p14:tracePt t="3362" x="1431925" y="2889250"/>
          <p14:tracePt t="3369" x="1512888" y="2862263"/>
          <p14:tracePt t="3376" x="1579563" y="2835275"/>
          <p14:tracePt t="3390" x="1687513" y="2820988"/>
          <p14:tracePt t="3405" x="1768475" y="2808288"/>
          <p14:tracePt t="3421" x="1836738" y="2808288"/>
          <p14:tracePt t="3439" x="1971675" y="2808288"/>
          <p14:tracePt t="3455" x="2038350" y="2808288"/>
          <p14:tracePt t="3472" x="2146300" y="2808288"/>
          <p14:tracePt t="3488" x="2173288" y="2808288"/>
          <p14:tracePt t="3505" x="2214563" y="2808288"/>
          <p14:tracePt t="3507" x="2227263" y="2808288"/>
          <p14:tracePt t="3521" x="2241550" y="2808288"/>
          <p14:tracePt t="3751" x="2538413" y="2673350"/>
          <p14:tracePt t="3756" x="2916238" y="2524125"/>
          <p14:tracePt t="3772" x="3524250" y="2349500"/>
          <p14:tracePt t="3789" x="3983038" y="2254250"/>
          <p14:tracePt t="3805" x="4186238" y="2241550"/>
          <p14:tracePt t="3822" x="4333875" y="2241550"/>
          <p14:tracePt t="3839" x="4429125" y="2241550"/>
          <p14:tracePt t="3839" x="4468813" y="2241550"/>
          <p14:tracePt t="3855" x="4522788" y="2254250"/>
          <p14:tracePt t="3872" x="4564063" y="2254250"/>
          <p14:tracePt t="3873" x="4576763" y="2254250"/>
          <p14:tracePt t="3889" x="4603750" y="2254250"/>
          <p14:tracePt t="3905" x="4630738" y="2254250"/>
          <p14:tracePt t="3929" x="4645025" y="2254250"/>
          <p14:tracePt t="3942" x="4657725" y="2254250"/>
          <p14:tracePt t="4315" x="4630738" y="2268538"/>
          <p14:tracePt t="4321" x="4564063" y="2308225"/>
          <p14:tracePt t="4328" x="4522788" y="2349500"/>
          <p14:tracePt t="4338" x="4468813" y="2376488"/>
          <p14:tracePt t="4356" x="4333875" y="2443163"/>
          <p14:tracePt t="4372" x="4279900" y="2470150"/>
          <p14:tracePt t="4389" x="4198938" y="2497138"/>
          <p14:tracePt t="4390" x="4186238" y="2497138"/>
          <p14:tracePt t="4406" x="4144963" y="2497138"/>
          <p14:tracePt t="4406" x="4117975" y="2497138"/>
          <p14:tracePt t="4421" x="4064000" y="2497138"/>
          <p14:tracePt t="4439" x="4022725" y="2470150"/>
          <p14:tracePt t="4439" x="3995738" y="2457450"/>
          <p14:tracePt t="4455" x="3968750" y="2430463"/>
          <p14:tracePt t="4472" x="3968750" y="2389188"/>
          <p14:tracePt t="4473" x="3968750" y="2362200"/>
          <p14:tracePt t="4488" x="3968750" y="2322513"/>
          <p14:tracePt t="4505" x="4037013" y="2268538"/>
          <p14:tracePt t="4522" x="4117975" y="2227263"/>
          <p14:tracePt t="4523" x="4186238" y="2214563"/>
          <p14:tracePt t="4539" x="4321175" y="2187575"/>
          <p14:tracePt t="4555" x="4468813" y="2200275"/>
          <p14:tracePt t="4557" x="4537075" y="2214563"/>
          <p14:tracePt t="4571" x="4645025" y="2254250"/>
          <p14:tracePt t="4588" x="4725988" y="2281238"/>
          <p14:tracePt t="4605" x="4752975" y="2308225"/>
          <p14:tracePt t="4607" x="4779963" y="2335213"/>
          <p14:tracePt t="4622" x="4792663" y="2362200"/>
          <p14:tracePt t="4639" x="4819650" y="2443163"/>
          <p14:tracePt t="4655" x="4819650" y="2497138"/>
          <p14:tracePt t="4672" x="4792663" y="2565400"/>
          <p14:tracePt t="4688" x="4725988" y="2646363"/>
          <p14:tracePt t="4705" x="4657725" y="2686050"/>
          <p14:tracePt t="4723" x="4549775" y="2740025"/>
          <p14:tracePt t="4739" x="4495800" y="2754313"/>
          <p14:tracePt t="4755" x="4429125" y="2754313"/>
          <p14:tracePt t="4758" x="4402138" y="2754313"/>
          <p14:tracePt t="4772" x="4360863" y="2727325"/>
          <p14:tracePt t="4788" x="4348163" y="2686050"/>
          <p14:tracePt t="4805" x="4333875" y="2605088"/>
          <p14:tracePt t="4806" x="4333875" y="2578100"/>
          <p14:tracePt t="4821" x="4360863" y="2484438"/>
          <p14:tracePt t="4838" x="4441825" y="2389188"/>
          <p14:tracePt t="4841" x="4483100" y="2335213"/>
          <p14:tracePt t="4855" x="4576763" y="2268538"/>
          <p14:tracePt t="4872" x="4657725" y="2227263"/>
          <p14:tracePt t="4889" x="4738688" y="2214563"/>
          <p14:tracePt t="4905" x="4765675" y="2214563"/>
          <p14:tracePt t="4924" x="4819650" y="2227263"/>
          <p14:tracePt t="4938" x="4846638" y="2241550"/>
          <p14:tracePt t="4955" x="4873625" y="2268538"/>
          <p14:tracePt t="4958" x="4873625" y="2281238"/>
          <p14:tracePt t="4971" x="4887913" y="2322513"/>
          <p14:tracePt t="4990" x="4887913" y="2362200"/>
          <p14:tracePt t="4994" x="4887913" y="2389188"/>
          <p14:tracePt t="5005" x="4860925" y="2470150"/>
          <p14:tracePt t="5022" x="4806950" y="2538413"/>
          <p14:tracePt t="5038" x="4725988" y="2619375"/>
          <p14:tracePt t="5055" x="4495800" y="2740025"/>
          <p14:tracePt t="5072" x="4360863" y="2781300"/>
          <p14:tracePt t="5088" x="4267200" y="2794000"/>
          <p14:tracePt t="5091" x="4225925" y="2794000"/>
          <p14:tracePt t="5106" x="4171950" y="2794000"/>
          <p14:tracePt t="5122" x="4105275" y="2767013"/>
          <p14:tracePt t="5126" x="4078288" y="2754313"/>
          <p14:tracePt t="5139" x="4064000" y="2700338"/>
          <p14:tracePt t="5157" x="4064000" y="2578100"/>
          <p14:tracePt t="5174" x="4090988" y="2511425"/>
          <p14:tracePt t="5190" x="4132263" y="2430463"/>
          <p14:tracePt t="5191" x="4159250" y="2416175"/>
          <p14:tracePt t="5205" x="4198938" y="2376488"/>
          <p14:tracePt t="5221" x="4279900" y="2349500"/>
          <p14:tracePt t="5238" x="4348163" y="2349500"/>
          <p14:tracePt t="5241" x="4402138" y="2349500"/>
          <p14:tracePt t="5255" x="4468813" y="2349500"/>
          <p14:tracePt t="5272" x="4564063" y="2362200"/>
          <p14:tracePt t="5288" x="4645025" y="2403475"/>
          <p14:tracePt t="5305" x="4672013" y="2416175"/>
          <p14:tracePt t="5322" x="4684713" y="2443163"/>
          <p14:tracePt t="5338" x="4699000" y="2484438"/>
          <p14:tracePt t="5355" x="4699000" y="2538413"/>
          <p14:tracePt t="5358" x="4684713" y="2551113"/>
          <p14:tracePt t="5371" x="4684713" y="2578100"/>
          <p14:tracePt t="5372" x="4657725" y="2605088"/>
          <p14:tracePt t="5390" x="4645025" y="2632075"/>
          <p14:tracePt t="5407" x="4618038" y="2632075"/>
          <p14:tracePt t="6476" x="4672013" y="2632075"/>
          <p14:tracePt t="6483" x="4765675" y="2632075"/>
          <p14:tracePt t="6489" x="4860925" y="2646363"/>
          <p14:tracePt t="6505" x="5076825" y="2686050"/>
          <p14:tracePt t="6521" x="5265738" y="2727325"/>
          <p14:tracePt t="6539" x="5454650" y="2794000"/>
          <p14:tracePt t="6541" x="5562600" y="2847975"/>
          <p14:tracePt t="6555" x="5711825" y="2955925"/>
          <p14:tracePt t="6573" x="5913438" y="3213100"/>
          <p14:tracePt t="6588" x="5994400" y="3443288"/>
          <p14:tracePt t="6605" x="6035675" y="3686175"/>
          <p14:tracePt t="6607" x="6035675" y="3821113"/>
          <p14:tracePt t="6622" x="6035675" y="3968750"/>
          <p14:tracePt t="6624" x="6035675" y="4076700"/>
          <p14:tracePt t="6639" x="5994400" y="4292600"/>
          <p14:tracePt t="6656" x="5927725" y="4495800"/>
          <p14:tracePt t="6672" x="5900738" y="4562475"/>
          <p14:tracePt t="6688" x="5859463" y="4643438"/>
          <p14:tracePt t="6705" x="5805488" y="4711700"/>
          <p14:tracePt t="6722" x="5751513" y="4738688"/>
          <p14:tracePt t="7091" x="5684838" y="4738688"/>
          <p14:tracePt t="7097" x="5549900" y="4778375"/>
          <p14:tracePt t="7105" x="5413375" y="4792663"/>
          <p14:tracePt t="7122" x="5157788" y="4832350"/>
          <p14:tracePt t="7141" x="4765675" y="4873625"/>
          <p14:tracePt t="7155" x="4549775" y="4927600"/>
          <p14:tracePt t="7172" x="4441825" y="4967288"/>
          <p14:tracePt t="7174" x="4402138" y="4981575"/>
          <p14:tracePt t="7189" x="4333875" y="5021263"/>
          <p14:tracePt t="7205" x="4267200" y="5062538"/>
          <p14:tracePt t="7222" x="4225925" y="5143500"/>
          <p14:tracePt t="7224" x="4225925" y="5184775"/>
          <p14:tracePt t="7238" x="4213225" y="5251450"/>
          <p14:tracePt t="7257" x="4213225" y="5373688"/>
          <p14:tracePt t="7273" x="4240213" y="5454650"/>
          <p14:tracePt t="7289" x="4321175" y="5535613"/>
          <p14:tracePt t="7306" x="4510088" y="5616575"/>
          <p14:tracePt t="7324" x="4657725" y="5643563"/>
          <p14:tracePt t="7325" x="4711700" y="5643563"/>
          <p14:tracePt t="7340" x="4792663" y="5643563"/>
          <p14:tracePt t="7355" x="4846638" y="5643563"/>
          <p14:tracePt t="7375" x="4900613" y="5643563"/>
          <p14:tracePt t="7388" x="4927600" y="5643563"/>
          <p14:tracePt t="7405" x="4941888" y="5643563"/>
          <p14:tracePt t="7422" x="4981575" y="5629275"/>
          <p14:tracePt t="7438" x="5008563" y="5602288"/>
          <p14:tracePt t="7455" x="5049838" y="5589588"/>
          <p14:tracePt t="7458" x="5062538" y="5562600"/>
          <p14:tracePt t="7472" x="5116513" y="5508625"/>
          <p14:tracePt t="7488" x="5157788" y="5440363"/>
          <p14:tracePt t="7490" x="5184775" y="5400675"/>
          <p14:tracePt t="7505" x="5238750" y="5332413"/>
          <p14:tracePt t="7522" x="5265738" y="5238750"/>
          <p14:tracePt t="7540" x="5292725" y="5129213"/>
          <p14:tracePt t="7555" x="5292725" y="5075238"/>
          <p14:tracePt t="7572" x="5278438" y="5021263"/>
          <p14:tracePt t="7575" x="5265738" y="5008563"/>
          <p14:tracePt t="7589" x="5224463" y="4981575"/>
          <p14:tracePt t="7605" x="5157788" y="4954588"/>
          <p14:tracePt t="7625" x="5049838" y="4954588"/>
          <p14:tracePt t="7639" x="4981575" y="4954588"/>
          <p14:tracePt t="7658" x="4900613" y="4981575"/>
          <p14:tracePt t="7672" x="4846638" y="4981575"/>
          <p14:tracePt t="7688" x="4833938" y="4994275"/>
          <p14:tracePt t="7691" x="4806950" y="5008563"/>
          <p14:tracePt t="7705" x="4792663" y="5008563"/>
          <p14:tracePt t="7722" x="4792663" y="5021263"/>
          <p14:tracePt t="7738" x="4792663" y="5035550"/>
          <p14:tracePt t="7740" x="4792663" y="5062538"/>
          <p14:tracePt t="7755" x="4792663" y="5089525"/>
          <p14:tracePt t="7772" x="4846638" y="5116513"/>
          <p14:tracePt t="7775" x="4887913" y="5116513"/>
          <p14:tracePt t="7788" x="4914900" y="5129213"/>
          <p14:tracePt t="7790" x="4981575" y="5129213"/>
          <p14:tracePt t="7805" x="5130800" y="5129213"/>
          <p14:tracePt t="7823" x="5373688" y="5062538"/>
          <p14:tracePt t="7838" x="5481638" y="5008563"/>
          <p14:tracePt t="8169" x="5630863" y="4954588"/>
          <p14:tracePt t="8174" x="5819775" y="4873625"/>
          <p14:tracePt t="8189" x="6210300" y="4738688"/>
          <p14:tracePt t="8206" x="6710363" y="4603750"/>
          <p14:tracePt t="8224" x="7480300" y="4481513"/>
          <p14:tracePt t="8239" x="7939088" y="4427538"/>
          <p14:tracePt t="8259" x="8547100" y="4373563"/>
          <p14:tracePt t="8272" x="8856663" y="4360863"/>
          <p14:tracePt t="8289" x="9045575" y="4360863"/>
          <p14:tracePt t="8307" x="9194800" y="4360863"/>
          <p14:tracePt t="8322" x="9275763" y="4360863"/>
          <p14:tracePt t="8340" x="9329738" y="4360863"/>
          <p14:tracePt t="8355" x="9342438" y="4360863"/>
          <p14:tracePt t="8373" x="9356725" y="4360863"/>
          <p14:tracePt t="8389" x="9369425" y="4360863"/>
          <p14:tracePt t="8405" x="9383713" y="4346575"/>
          <p14:tracePt t="8423" x="9383713" y="4333875"/>
          <p14:tracePt t="8693" x="9423400" y="4346575"/>
          <p14:tracePt t="8699" x="9477375" y="4373563"/>
          <p14:tracePt t="8706" x="9518650" y="4414838"/>
          <p14:tracePt t="8722" x="9586913" y="4495800"/>
          <p14:tracePt t="8739" x="9653588" y="4562475"/>
          <p14:tracePt t="8740" x="9667875" y="4603750"/>
          <p14:tracePt t="8755" x="9694863" y="4670425"/>
          <p14:tracePt t="8772" x="9707563" y="4711700"/>
          <p14:tracePt t="8789" x="9707563" y="4751388"/>
          <p14:tracePt t="8789" x="9707563" y="4778375"/>
          <p14:tracePt t="8806" x="9680575" y="4832350"/>
          <p14:tracePt t="8823" x="9613900" y="4927600"/>
          <p14:tracePt t="8839" x="9532938" y="4981575"/>
          <p14:tracePt t="8855" x="9450388" y="5035550"/>
          <p14:tracePt t="8872" x="9383713" y="5075238"/>
          <p14:tracePt t="8873" x="9329738" y="5089525"/>
          <p14:tracePt t="8889" x="9234488" y="5116513"/>
          <p14:tracePt t="8906" x="9099550" y="5089525"/>
          <p14:tracePt t="8922" x="9005888" y="5021263"/>
          <p14:tracePt t="8939" x="8924925" y="4900613"/>
          <p14:tracePt t="8940" x="8910638" y="4832350"/>
          <p14:tracePt t="8956" x="8897938" y="4670425"/>
          <p14:tracePt t="8973" x="8937625" y="4495800"/>
          <p14:tracePt t="8991" x="9045575" y="4306888"/>
          <p14:tracePt t="9006" x="9140825" y="4238625"/>
          <p14:tracePt t="9024" x="9342438" y="4184650"/>
          <p14:tracePt t="9040" x="9518650" y="4171950"/>
          <p14:tracePt t="9055" x="9707563" y="4198938"/>
          <p14:tracePt t="9075" x="9991725" y="4360863"/>
          <p14:tracePt t="9090" x="10085388" y="4481513"/>
          <p14:tracePt t="9105" x="10126663" y="4576763"/>
          <p14:tracePt t="9107" x="10153650" y="4630738"/>
          <p14:tracePt t="9121" x="10166350" y="4697413"/>
          <p14:tracePt t="9139" x="10166350" y="4778375"/>
          <p14:tracePt t="9141" x="10166350" y="4805363"/>
          <p14:tracePt t="9156" x="10112375" y="4913313"/>
          <p14:tracePt t="9173" x="10031413" y="5021263"/>
          <p14:tracePt t="9176" x="9950450" y="5062538"/>
          <p14:tracePt t="9192" x="9802813" y="5143500"/>
          <p14:tracePt t="9205" x="9653588" y="5170488"/>
          <p14:tracePt t="9222" x="9491663" y="5157788"/>
          <p14:tracePt t="9224" x="9437688" y="5143500"/>
          <p14:tracePt t="9239" x="9275763" y="5048250"/>
          <p14:tracePt t="9257" x="9180513" y="4967288"/>
          <p14:tracePt t="9258" x="9140825" y="4927600"/>
          <p14:tracePt t="9274" x="9086850" y="4832350"/>
          <p14:tracePt t="9289" x="9086850" y="4711700"/>
          <p14:tracePt t="9305" x="9099550" y="4603750"/>
          <p14:tracePt t="9307" x="9126538" y="4549775"/>
          <p14:tracePt t="9321" x="9194800" y="4454525"/>
          <p14:tracePt t="9339" x="9275763" y="4387850"/>
          <p14:tracePt t="9356" x="9369425" y="4360863"/>
          <p14:tracePt t="9372" x="9423400" y="4360863"/>
          <p14:tracePt t="9392" x="9505950" y="4387850"/>
          <p14:tracePt t="9406" x="9586913" y="4441825"/>
          <p14:tracePt t="9422" x="9640888" y="4495800"/>
          <p14:tracePt t="9424" x="9653588" y="4508500"/>
          <p14:tracePt t="9439" x="9694863" y="4562475"/>
          <p14:tracePt t="9455" x="9721850" y="4603750"/>
          <p14:tracePt t="9473" x="9734550" y="4684713"/>
          <p14:tracePt t="9489" x="9734550" y="4751388"/>
          <p14:tracePt t="9505" x="9694863" y="4805363"/>
          <p14:tracePt t="9508" x="9667875" y="4846638"/>
          <p14:tracePt t="9523" x="9586913" y="4940300"/>
          <p14:tracePt t="9539" x="9464675" y="5048250"/>
          <p14:tracePt t="9541" x="9369425" y="5116513"/>
          <p14:tracePt t="9556" x="9234488" y="5184775"/>
          <p14:tracePt t="9572" x="9059863" y="5224463"/>
          <p14:tracePt t="9588" x="8910638" y="5224463"/>
          <p14:tracePt t="9590" x="8829675" y="5197475"/>
          <p14:tracePt t="10012" x="8897938" y="5157788"/>
          <p14:tracePt t="10017" x="8978900" y="5102225"/>
          <p14:tracePt t="10024" x="9045575" y="5062538"/>
          <p14:tracePt t="10038" x="9275763" y="4981575"/>
          <p14:tracePt t="10055" x="9437688" y="4927600"/>
          <p14:tracePt t="10073" x="9572625" y="4913313"/>
          <p14:tracePt t="10089" x="9653588" y="4913313"/>
          <p14:tracePt t="10105" x="9680575" y="4913313"/>
          <p14:tracePt t="10122" x="9734550" y="4913313"/>
          <p14:tracePt t="10138" x="9748838" y="4913313"/>
          <p14:tracePt t="10156" x="9761538" y="4913313"/>
          <p14:tracePt t="10522" x="9869488" y="4900613"/>
          <p14:tracePt t="10528" x="10004425" y="4873625"/>
          <p14:tracePt t="10538" x="10099675" y="4859338"/>
          <p14:tracePt t="10559" x="10301288" y="4832350"/>
          <p14:tracePt t="10572" x="10396538" y="4832350"/>
          <p14:tracePt t="10589" x="10450513" y="4873625"/>
          <p14:tracePt t="10591" x="10490200" y="4900613"/>
          <p14:tracePt t="10608" x="10544175" y="4981575"/>
          <p14:tracePt t="10622" x="10585450" y="5062538"/>
          <p14:tracePt t="10640" x="10585450" y="5157788"/>
          <p14:tracePt t="10656" x="10558463" y="5224463"/>
          <p14:tracePt t="10673" x="10342563" y="5319713"/>
          <p14:tracePt t="10689" x="10045700" y="5386388"/>
          <p14:tracePt t="10709" x="9613900" y="5373688"/>
          <p14:tracePt t="10723" x="9383713" y="5319713"/>
          <p14:tracePt t="10739" x="9221788" y="5265738"/>
          <p14:tracePt t="10756" x="9086850" y="5157788"/>
          <p14:tracePt t="10774" x="9032875" y="5062538"/>
          <p14:tracePt t="10777" x="9032875" y="5008563"/>
          <p14:tracePt t="10789" x="9032875" y="4967288"/>
          <p14:tracePt t="10806" x="9032875" y="4859338"/>
          <p14:tracePt t="10826" x="9072563" y="4805363"/>
          <p14:tracePt t="10833" x="9126538" y="4751388"/>
          <p14:tracePt t="10840" x="9153525" y="4724400"/>
          <p14:tracePt t="10855" x="9234488" y="4684713"/>
          <p14:tracePt t="10872" x="9342438" y="4657725"/>
          <p14:tracePt t="10874" x="9410700" y="4643438"/>
          <p14:tracePt t="10889" x="9572625" y="4643438"/>
          <p14:tracePt t="10906" x="9748838" y="4684713"/>
          <p14:tracePt t="10924" x="9896475" y="4778375"/>
          <p14:tracePt t="10939" x="9964738" y="4846638"/>
          <p14:tracePt t="10958" x="9977438" y="4994275"/>
          <p14:tracePt t="10973" x="9977438" y="5062538"/>
          <p14:tracePt t="10989" x="9937750" y="5129213"/>
          <p14:tracePt t="10992" x="9923463" y="5157788"/>
          <p14:tracePt t="11005" x="9856788" y="5211763"/>
          <p14:tracePt t="11024" x="9748838" y="5265738"/>
          <p14:tracePt t="11040" x="9505950" y="5292725"/>
          <p14:tracePt t="11055" x="9302750" y="5278438"/>
          <p14:tracePt t="11072" x="9099550" y="5211763"/>
          <p14:tracePt t="11074" x="9045575" y="5170488"/>
          <p14:tracePt t="11089" x="8951913" y="5102225"/>
          <p14:tracePt t="11105" x="8910638" y="5008563"/>
          <p14:tracePt t="11123" x="8897938" y="4873625"/>
          <p14:tracePt t="11141" x="8964613" y="4765675"/>
          <p14:tracePt t="11143" x="9045575" y="4697413"/>
          <p14:tracePt t="11158" x="9234488" y="4562475"/>
          <p14:tracePt t="11173" x="9410700" y="4481513"/>
          <p14:tracePt t="11190" x="9572625" y="4468813"/>
          <p14:tracePt t="11207" x="9640888" y="4481513"/>
          <p14:tracePt t="11223" x="9721850" y="4535488"/>
          <p14:tracePt t="11240" x="9775825" y="4643438"/>
          <p14:tracePt t="11256" x="9802813" y="4751388"/>
          <p14:tracePt t="11273" x="9802813" y="4832350"/>
          <p14:tracePt t="11275" x="9802813" y="4886325"/>
          <p14:tracePt t="11289" x="9761538" y="4981575"/>
          <p14:tracePt t="11305" x="9694863" y="5075238"/>
          <p14:tracePt t="11322" x="9586913" y="5184775"/>
          <p14:tracePt t="11338" x="9505950" y="5211763"/>
          <p14:tracePt t="11355" x="9437688" y="5224463"/>
          <p14:tracePt t="11358" x="9383713" y="5224463"/>
          <p14:tracePt t="11371" x="9288463" y="5224463"/>
          <p14:tracePt t="11389" x="9234488" y="5211763"/>
          <p14:tracePt t="11406" x="9167813" y="5116513"/>
          <p14:tracePt t="11424" x="9153525" y="5062538"/>
          <p14:tracePt t="11426" x="9153525" y="5021263"/>
          <p14:tracePt t="11440" x="9194800" y="4913313"/>
          <p14:tracePt t="11455" x="9315450" y="4792663"/>
          <p14:tracePt t="11473" x="9423400" y="4711700"/>
          <p14:tracePt t="11475" x="9505950" y="4670425"/>
          <p14:tracePt t="11489" x="9626600" y="4643438"/>
          <p14:tracePt t="11506" x="9802813" y="4630738"/>
          <p14:tracePt t="11524" x="9977438" y="4711700"/>
          <p14:tracePt t="11539" x="10058400" y="4765675"/>
          <p14:tracePt t="11556" x="10099675" y="4819650"/>
          <p14:tracePt t="11557" x="10126663" y="4859338"/>
          <p14:tracePt t="11572" x="10126663" y="4873625"/>
          <p14:tracePt t="11573" x="10126663" y="4900613"/>
          <p14:tracePt t="11589" x="10126663" y="4954588"/>
          <p14:tracePt t="11607" x="10126663" y="5021263"/>
          <p14:tracePt t="11621" x="10099675" y="5062538"/>
          <p14:tracePt t="11642" x="9991725" y="5116513"/>
          <p14:tracePt t="11656" x="9869488" y="5129213"/>
          <p14:tracePt t="11672" x="9721850" y="5129213"/>
          <p14:tracePt t="11675" x="9667875" y="5102225"/>
          <p14:tracePt t="11690" x="9545638" y="5021263"/>
          <p14:tracePt t="11706" x="9464675" y="4940300"/>
          <p14:tracePt t="11724" x="9423400" y="4832350"/>
          <p14:tracePt t="11739" x="9410700" y="4765675"/>
          <p14:tracePt t="11755" x="9423400" y="4711700"/>
          <p14:tracePt t="11757" x="9423400" y="4684713"/>
          <p14:tracePt t="11773" x="9450388" y="4657725"/>
          <p14:tracePt t="11789" x="9491663" y="4603750"/>
          <p14:tracePt t="11807" x="9518650" y="4589463"/>
          <p14:tracePt t="11823" x="9518650" y="4562475"/>
          <p14:tracePt t="11840" x="9532938" y="4562475"/>
          <p14:tracePt t="11861" x="9491663" y="4589463"/>
          <p14:tracePt t="11872" x="9437688" y="4616450"/>
          <p14:tracePt t="11875" x="9315450" y="4670425"/>
          <p14:tracePt t="11889" x="9032875" y="4792663"/>
          <p14:tracePt t="11906" x="8709025" y="4886325"/>
          <p14:tracePt t="11925" x="8262938" y="4954588"/>
          <p14:tracePt t="11939" x="8101013" y="4954588"/>
          <p14:tracePt t="11955" x="8005763" y="4954588"/>
          <p14:tracePt t="11973" x="7912100" y="4954588"/>
          <p14:tracePt t="11990" x="7870825" y="4940300"/>
          <p14:tracePt t="12006" x="7843838" y="4940300"/>
          <p14:tracePt t="12023" x="7843838" y="4900613"/>
          <p14:tracePt t="12303" x="7654925" y="4913313"/>
          <p14:tracePt t="12311" x="7345363" y="4954588"/>
          <p14:tracePt t="12323" x="7088188" y="4994275"/>
          <p14:tracePt t="12324" x="6859588" y="5008563"/>
          <p14:tracePt t="12340" x="6467475" y="5075238"/>
          <p14:tracePt t="12355" x="6210300" y="5116513"/>
          <p14:tracePt t="12373" x="5994400" y="5157788"/>
          <p14:tracePt t="12391" x="5913438" y="5157788"/>
          <p14:tracePt t="12394" x="5886450" y="5157788"/>
          <p14:tracePt t="12407" x="5832475" y="5157788"/>
          <p14:tracePt t="12423" x="5805488" y="5157788"/>
          <p14:tracePt t="12442" x="5765800" y="5157788"/>
          <p14:tracePt t="12462" x="5751513" y="5129213"/>
          <p14:tracePt t="12676" x="5994400" y="5062538"/>
          <p14:tracePt t="12682" x="6318250" y="4967288"/>
          <p14:tracePt t="12689" x="6588125" y="4900613"/>
          <p14:tracePt t="12706" x="6980238" y="4819650"/>
          <p14:tracePt t="12722" x="7250113" y="4765675"/>
          <p14:tracePt t="12725" x="7385050" y="4765675"/>
          <p14:tracePt t="12739" x="7627938" y="4778375"/>
          <p14:tracePt t="12757" x="7789863" y="4805363"/>
          <p14:tracePt t="12758" x="7870825" y="4819650"/>
          <p14:tracePt t="12775" x="8020050" y="4873625"/>
          <p14:tracePt t="12790" x="8181975" y="4927600"/>
          <p14:tracePt t="12807" x="8412163" y="4981575"/>
          <p14:tracePt t="12823" x="8493125" y="5008563"/>
          <p14:tracePt t="12838" x="8574088" y="5008563"/>
          <p14:tracePt t="12855" x="8709025" y="5008563"/>
          <p14:tracePt t="12873" x="8789988" y="5008563"/>
          <p14:tracePt t="12892" x="8924925" y="5008563"/>
          <p14:tracePt t="12905" x="9005888" y="5008563"/>
          <p14:tracePt t="12923" x="9045575" y="5008563"/>
          <p14:tracePt t="13243" x="9032875" y="5008563"/>
          <p14:tracePt t="13250" x="9018588" y="5008563"/>
          <p14:tracePt t="13257" x="8991600" y="4994275"/>
          <p14:tracePt t="13274" x="8937625" y="4994275"/>
          <p14:tracePt t="13289" x="8883650" y="4981575"/>
          <p14:tracePt t="13291" x="8856663" y="4981575"/>
          <p14:tracePt t="13305" x="8816975" y="4981575"/>
          <p14:tracePt t="13307" x="8802688" y="4981575"/>
          <p14:tracePt t="13322" x="8736013" y="4967288"/>
          <p14:tracePt t="13340" x="8640763" y="4967288"/>
          <p14:tracePt t="13355" x="8601075" y="4967288"/>
          <p14:tracePt t="13373" x="8559800" y="4967288"/>
          <p14:tracePt t="13375" x="8532813" y="4967288"/>
          <p14:tracePt t="13390" x="8520113" y="4967288"/>
          <p14:tracePt t="13405" x="8493125" y="4967288"/>
          <p14:tracePt t="13423" x="8466138" y="4967288"/>
          <p14:tracePt t="13450" x="8451850" y="4967288"/>
          <p14:tracePt t="13492" x="8439150" y="4967288"/>
          <p14:tracePt t="13644" x="8424863" y="4967288"/>
          <p14:tracePt t="13678" x="8412163" y="4967288"/>
          <p14:tracePt t="13691" x="8397875" y="4967288"/>
          <p14:tracePt t="13728" x="8397875" y="4954588"/>
          <p14:tracePt t="13761" x="8412163" y="4954588"/>
          <p14:tracePt t="13774" x="8424863" y="4954588"/>
          <p14:tracePt t="13781" x="8439150" y="4954588"/>
          <p14:tracePt t="13788" x="8451850" y="4954588"/>
          <p14:tracePt t="13805" x="8478838" y="4954588"/>
          <p14:tracePt t="13822" x="8493125" y="4954588"/>
          <p14:tracePt t="13823" x="8505825" y="4954588"/>
          <p14:tracePt t="14113" x="8559800" y="4954588"/>
          <p14:tracePt t="14119" x="8655050" y="4940300"/>
          <p14:tracePt t="14127" x="8721725" y="4940300"/>
          <p14:tracePt t="14139" x="8816975" y="4940300"/>
          <p14:tracePt t="14140" x="8883650" y="4940300"/>
          <p14:tracePt t="14156" x="9045575" y="4940300"/>
          <p14:tracePt t="14172" x="9221788" y="4940300"/>
          <p14:tracePt t="14189" x="9369425" y="4940300"/>
          <p14:tracePt t="14206" x="9437688" y="4940300"/>
          <p14:tracePt t="14223" x="9505950" y="4940300"/>
          <p14:tracePt t="14239" x="9532938" y="4940300"/>
          <p14:tracePt t="14256" x="9559925" y="4940300"/>
          <p14:tracePt t="14257" x="9572625" y="4940300"/>
          <p14:tracePt t="14486" x="9707563" y="4927600"/>
          <p14:tracePt t="14492" x="9937750" y="4886325"/>
          <p14:tracePt t="14505" x="10166350" y="4846638"/>
          <p14:tracePt t="14523" x="10693400" y="4792663"/>
          <p14:tracePt t="14539" x="10963275" y="4778375"/>
          <p14:tracePt t="14540" x="11071225" y="4778375"/>
          <p14:tracePt t="14556" x="11193463" y="4778375"/>
          <p14:tracePt t="14572" x="11233150" y="4778375"/>
          <p14:tracePt t="14589" x="11274425" y="4778375"/>
          <p14:tracePt t="14606" x="11301413" y="4778375"/>
          <p14:tracePt t="14631" x="11314113" y="4765675"/>
          <p14:tracePt t="14948" x="11220450" y="4792663"/>
          <p14:tracePt t="14955" x="11058525" y="4846638"/>
          <p14:tracePt t="14961" x="10869613" y="4900613"/>
          <p14:tracePt t="14972" x="10693400" y="4967288"/>
          <p14:tracePt t="14991" x="10207625" y="5048250"/>
          <p14:tracePt t="15007" x="9977438" y="5089525"/>
          <p14:tracePt t="15026" x="9802813" y="5102225"/>
          <p14:tracePt t="15039" x="9707563" y="5116513"/>
          <p14:tracePt t="15055" x="9626600" y="5129213"/>
          <p14:tracePt t="15072" x="9572625" y="5129213"/>
          <p14:tracePt t="15074" x="9545638" y="5129213"/>
          <p14:tracePt t="15088" x="9518650" y="5129213"/>
          <p14:tracePt t="15106" x="9477375" y="5129213"/>
          <p14:tracePt t="15124" x="9464675" y="5102225"/>
          <p14:tracePt t="15139" x="9464675" y="5089525"/>
          <p14:tracePt t="15412" x="9423400" y="5089525"/>
          <p14:tracePt t="15417" x="9356725" y="5116513"/>
          <p14:tracePt t="15423" x="9302750" y="5143500"/>
          <p14:tracePt t="15439" x="9153525" y="5184775"/>
          <p14:tracePt t="15456" x="9018588" y="5238750"/>
          <p14:tracePt t="15459" x="8964613" y="5251450"/>
          <p14:tracePt t="15473" x="8897938" y="5265738"/>
          <p14:tracePt t="15494" x="8829675" y="5278438"/>
          <p14:tracePt t="15505" x="8816975" y="5292725"/>
          <p14:tracePt t="15507" x="8802688" y="5292725"/>
          <p14:tracePt t="15521" x="8789988" y="5292725"/>
          <p14:tracePt t="15522" x="8775700" y="5305425"/>
          <p14:tracePt t="15539" x="8763000" y="5305425"/>
          <p14:tracePt t="15555" x="8748713" y="5305425"/>
          <p14:tracePt t="15573" x="8736013" y="5305425"/>
          <p14:tracePt t="15590" x="8721725" y="5305425"/>
          <p14:tracePt t="15880" x="8736013" y="5305425"/>
          <p14:tracePt t="15886" x="8789988" y="5305425"/>
          <p14:tracePt t="15893" x="8843963" y="5305425"/>
          <p14:tracePt t="15908" x="8951913" y="5319713"/>
          <p14:tracePt t="15923" x="9045575" y="5332413"/>
          <p14:tracePt t="15940" x="9126538" y="5346700"/>
          <p14:tracePt t="15957" x="9207500" y="5346700"/>
          <p14:tracePt t="15973" x="9248775" y="5346700"/>
          <p14:tracePt t="15990" x="9261475" y="5346700"/>
          <p14:tracePt t="15991" x="9275763" y="5346700"/>
          <p14:tracePt t="16005" x="9288463" y="5346700"/>
          <p14:tracePt t="16022" x="9302750" y="5346700"/>
          <p14:tracePt t="16025" x="9315450" y="5346700"/>
          <p14:tracePt t="16323" x="9410700" y="5332413"/>
          <p14:tracePt t="16331" x="9518650" y="5319713"/>
          <p14:tracePt t="16339" x="9626600" y="5278438"/>
          <p14:tracePt t="16356" x="9748838" y="5265738"/>
          <p14:tracePt t="16356" x="9788525" y="5265738"/>
          <p14:tracePt t="16373" x="9856788" y="5251450"/>
          <p14:tracePt t="16389" x="9896475" y="5251450"/>
          <p14:tracePt t="16390" x="9923463" y="5251450"/>
          <p14:tracePt t="16406" x="9950450" y="5251450"/>
          <p14:tracePt t="16422" x="9977438" y="5251450"/>
          <p14:tracePt t="16439" x="10004425" y="5251450"/>
          <p14:tracePt t="16440" x="10018713" y="5251450"/>
          <p14:tracePt t="16456" x="10031413" y="5251450"/>
          <p14:tracePt t="16472" x="10045700" y="5251450"/>
          <p14:tracePt t="16473" x="10058400" y="5251450"/>
          <p14:tracePt t="16494" x="10072688" y="5251450"/>
          <p14:tracePt t="17033" x="9910763" y="5251450"/>
          <p14:tracePt t="17039" x="9518650" y="5238750"/>
          <p14:tracePt t="17046" x="9032875" y="5116513"/>
          <p14:tracePt t="17056" x="8493125" y="5008563"/>
          <p14:tracePt t="17072" x="7358063" y="4724400"/>
          <p14:tracePt t="17089" x="5859463" y="4360863"/>
          <p14:tracePt t="17106" x="5008563" y="4171950"/>
          <p14:tracePt t="17122" x="4537075" y="4076700"/>
          <p14:tracePt t="17123" x="4375150" y="4037013"/>
          <p14:tracePt t="17139" x="4186238" y="3995738"/>
          <p14:tracePt t="17156" x="4037013" y="3941763"/>
          <p14:tracePt t="17172" x="4022725" y="3929063"/>
          <p14:tracePt t="17496" x="4279900" y="3536950"/>
          <p14:tracePt t="17502" x="4672013" y="2820988"/>
          <p14:tracePt t="17508" x="5062538" y="2106613"/>
          <p14:tracePt t="17522" x="5413375" y="1349375"/>
          <p14:tracePt t="17523" x="5778500" y="5937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70" y="787178"/>
            <a:ext cx="6111683" cy="647092"/>
          </a:xfrm>
        </p:spPr>
        <p:txBody>
          <a:bodyPr>
            <a:noAutofit/>
          </a:bodyPr>
          <a:lstStyle/>
          <a:p>
            <a:r>
              <a:rPr lang="en-US" sz="3600" dirty="0"/>
              <a:t>Government Energy Trading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4590" cy="2795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Japanese Ministry of the Environment: Developed a blockchain system for managing self-consumed renewable energy.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United States and Australia: Implemented similar blockchain-based projects.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These initiatives showcased reduced management costs and streamlined energy resource management.</a:t>
            </a:r>
          </a:p>
          <a:p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/>
          <a:stretch/>
        </p:blipFill>
        <p:spPr>
          <a:xfrm>
            <a:off x="7393127" y="3349496"/>
            <a:ext cx="4798873" cy="3508504"/>
          </a:xfrm>
        </p:spPr>
      </p:pic>
      <p:pic>
        <p:nvPicPr>
          <p:cNvPr id="16" name="Picture 15" descr="A tower with a city in the background&#10;&#10;Description automatically generated">
            <a:extLst>
              <a:ext uri="{FF2B5EF4-FFF2-40B4-BE49-F238E27FC236}">
                <a16:creationId xmlns:a16="http://schemas.microsoft.com/office/drawing/2014/main" id="{7F8A6B86-11C0-CD44-68B4-8B99170D32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/>
          <a:stretch/>
        </p:blipFill>
        <p:spPr>
          <a:xfrm>
            <a:off x="7393129" y="0"/>
            <a:ext cx="4798872" cy="3349496"/>
          </a:xfrm>
          <a:prstGeom prst="rect">
            <a:avLst/>
          </a:prstGeom>
        </p:spPr>
      </p:pic>
      <p:pic>
        <p:nvPicPr>
          <p:cNvPr id="117" name="Audio 116">
            <a:hlinkClick r:id="" action="ppaction://media"/>
            <a:extLst>
              <a:ext uri="{FF2B5EF4-FFF2-40B4-BE49-F238E27FC236}">
                <a16:creationId xmlns:a16="http://schemas.microsoft.com/office/drawing/2014/main" id="{0FB4031D-7F84-0EA6-2CE8-97D07DC925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C8985-A681-F2F2-B1AE-C115D4A000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61"/>
    </mc:Choice>
    <mc:Fallback xmlns="">
      <p:transition spd="slow" advTm="21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3" x="3443288" y="944563"/>
          <p14:tracePt t="213" x="3416300" y="985838"/>
          <p14:tracePt t="216" x="3416300" y="1025525"/>
          <p14:tracePt t="233" x="3375025" y="1066800"/>
          <p14:tracePt t="249" x="3348038" y="1120775"/>
          <p14:tracePt t="252" x="3335338" y="1147763"/>
          <p14:tracePt t="266" x="3321050" y="1160463"/>
          <p14:tracePt t="282" x="3308350" y="1187450"/>
          <p14:tracePt t="298" x="3294063" y="1201738"/>
          <p14:tracePt t="316" x="3281363" y="1214438"/>
          <p14:tracePt t="1183" x="3254375" y="1241425"/>
          <p14:tracePt t="1190" x="3240088" y="1282700"/>
          <p14:tracePt t="1197" x="3200400" y="1322388"/>
          <p14:tracePt t="1214" x="3146425" y="1390650"/>
          <p14:tracePt t="1236" x="3065463" y="1484313"/>
          <p14:tracePt t="1239" x="3065463" y="1525588"/>
          <p14:tracePt t="1250" x="3051175" y="1525588"/>
          <p14:tracePt t="1252" x="3038475" y="1538288"/>
          <p14:tracePt t="1267" x="3024188" y="1552575"/>
          <p14:tracePt t="1282" x="3011488" y="1579563"/>
          <p14:tracePt t="1299" x="2997200" y="1592263"/>
          <p14:tracePt t="1315" x="2997200" y="1606550"/>
          <p14:tracePt t="1331" x="2984500" y="1606550"/>
          <p14:tracePt t="2266" x="2997200" y="1606550"/>
          <p14:tracePt t="2272" x="3024188" y="1606550"/>
          <p14:tracePt t="2281" x="3038475" y="1606550"/>
          <p14:tracePt t="2298" x="3065463" y="1592263"/>
          <p14:tracePt t="2315" x="3092450" y="1592263"/>
          <p14:tracePt t="2316" x="3119438" y="1592263"/>
          <p14:tracePt t="2331" x="3132138" y="1565275"/>
          <p14:tracePt t="2349" x="3159125" y="1552575"/>
          <p14:tracePt t="2350" x="3173413" y="1552575"/>
          <p14:tracePt t="2365" x="3200400" y="1525588"/>
          <p14:tracePt t="2382" x="3227388" y="1511300"/>
          <p14:tracePt t="2384" x="3240088" y="1511300"/>
          <p14:tracePt t="2398" x="3267075" y="1484313"/>
          <p14:tracePt t="2415" x="3294063" y="1484313"/>
          <p14:tracePt t="2418" x="3308350" y="1484313"/>
          <p14:tracePt t="2431" x="3308350" y="1471613"/>
          <p14:tracePt t="2449" x="3321050" y="1457325"/>
          <p14:tracePt t="2453" x="3335338" y="1457325"/>
          <p14:tracePt t="2501" x="3335338" y="1444625"/>
          <p14:tracePt t="5239" x="3335338" y="1457325"/>
          <p14:tracePt t="5245" x="3335338" y="1498600"/>
          <p14:tracePt t="5252" x="3335338" y="1525588"/>
          <p14:tracePt t="5265" x="3335338" y="1552575"/>
          <p14:tracePt t="5266" x="3335338" y="1592263"/>
          <p14:tracePt t="5282" x="3335338" y="1619250"/>
          <p14:tracePt t="5300" x="3335338" y="1660525"/>
          <p14:tracePt t="5315" x="3335338" y="1673225"/>
          <p14:tracePt t="5332" x="3335338" y="1700213"/>
          <p14:tracePt t="5349" x="3335338" y="1714500"/>
          <p14:tracePt t="5365" x="3335338" y="1728788"/>
          <p14:tracePt t="5382" x="3335338" y="1755775"/>
          <p14:tracePt t="5398" x="3321050" y="1768475"/>
          <p14:tracePt t="5415" x="3321050" y="1782763"/>
          <p14:tracePt t="5431" x="3321050" y="1795463"/>
          <p14:tracePt t="5432" x="3308350" y="1809750"/>
          <p14:tracePt t="5453" x="3294063" y="1822450"/>
          <p14:tracePt t="5465" x="3294063" y="1836738"/>
          <p14:tracePt t="5466" x="3281363" y="1836738"/>
          <p14:tracePt t="5493" x="3281363" y="1849438"/>
          <p14:tracePt t="5499" x="3281363" y="1863725"/>
          <p14:tracePt t="5515" x="3267075" y="1876425"/>
          <p14:tracePt t="5532" x="3254375" y="1890713"/>
          <p14:tracePt t="5550" x="3254375" y="1903413"/>
          <p14:tracePt t="5567" x="3240088" y="1903413"/>
          <p14:tracePt t="5583" x="3240088" y="1917700"/>
          <p14:tracePt t="5638" x="3240088" y="1930400"/>
          <p14:tracePt t="5645" x="3267075" y="1944688"/>
          <p14:tracePt t="5651" x="3294063" y="1957388"/>
          <p14:tracePt t="5665" x="3294063" y="1984375"/>
          <p14:tracePt t="5667" x="3321050" y="2011363"/>
          <p14:tracePt t="5681" x="3362325" y="2065338"/>
          <p14:tracePt t="5698" x="3375025" y="2133600"/>
          <p14:tracePt t="5700" x="3389313" y="2160588"/>
          <p14:tracePt t="5714" x="3389313" y="2241550"/>
          <p14:tracePt t="5733" x="3375025" y="2295525"/>
          <p14:tracePt t="5735" x="3362325" y="2335213"/>
          <p14:tracePt t="5748" x="3321050" y="2376488"/>
          <p14:tracePt t="5765" x="3281363" y="2416175"/>
          <p14:tracePt t="5783" x="3213100" y="2457450"/>
          <p14:tracePt t="5798" x="3173413" y="2470150"/>
          <p14:tracePt t="5816" x="3146425" y="2470150"/>
          <p14:tracePt t="5818" x="3132138" y="2470150"/>
          <p14:tracePt t="5833" x="3105150" y="2470150"/>
          <p14:tracePt t="5893" x="3105150" y="2457450"/>
          <p14:tracePt t="5900" x="3119438" y="2457450"/>
          <p14:tracePt t="5907" x="3119438" y="2443163"/>
          <p14:tracePt t="5921" x="3132138" y="2443163"/>
          <p14:tracePt t="5931" x="3146425" y="2443163"/>
          <p14:tracePt t="5949" x="3159125" y="2443163"/>
          <p14:tracePt t="5970" x="3173413" y="2443163"/>
          <p14:tracePt t="5982" x="3173413" y="2457450"/>
          <p14:tracePt t="6001" x="3173413" y="2470150"/>
          <p14:tracePt t="6016" x="3173413" y="2511425"/>
          <p14:tracePt t="6018" x="3173413" y="2524125"/>
          <p14:tracePt t="6033" x="3146425" y="2592388"/>
          <p14:tracePt t="6050" x="3146425" y="2619375"/>
          <p14:tracePt t="6053" x="3132138" y="2632075"/>
          <p14:tracePt t="6068" x="3105150" y="2673350"/>
          <p14:tracePt t="6082" x="3105150" y="2686050"/>
          <p14:tracePt t="6103" x="3092450" y="2713038"/>
          <p14:tracePt t="6114" x="3078163" y="2713038"/>
          <p14:tracePt t="6131" x="3051175" y="2727325"/>
          <p14:tracePt t="6150" x="3011488" y="2727325"/>
          <p14:tracePt t="6164" x="2997200" y="2727325"/>
          <p14:tracePt t="6181" x="2970213" y="2727325"/>
          <p14:tracePt t="6211" x="2970213" y="2713038"/>
          <p14:tracePt t="6217" x="2970213" y="2700338"/>
          <p14:tracePt t="6232" x="2970213" y="2686050"/>
          <p14:tracePt t="6249" x="2984500" y="2646363"/>
          <p14:tracePt t="6253" x="2997200" y="2646363"/>
          <p14:tracePt t="6267" x="3038475" y="2619375"/>
          <p14:tracePt t="6282" x="3065463" y="2592388"/>
          <p14:tracePt t="6299" x="3119438" y="2578100"/>
          <p14:tracePt t="6301" x="3119438" y="2565400"/>
          <p14:tracePt t="6319" x="3173413" y="2565400"/>
          <p14:tracePt t="6332" x="3186113" y="2565400"/>
          <p14:tracePt t="6334" x="3200400" y="2565400"/>
          <p14:tracePt t="6349" x="3213100" y="2565400"/>
          <p14:tracePt t="6365" x="3213100" y="2592388"/>
          <p14:tracePt t="6381" x="3213100" y="2632075"/>
          <p14:tracePt t="6382" x="3213100" y="2659063"/>
          <p14:tracePt t="6398" x="3200400" y="2700338"/>
          <p14:tracePt t="6415" x="3173413" y="2754313"/>
          <p14:tracePt t="6433" x="3132138" y="2794000"/>
          <p14:tracePt t="6448" x="3092450" y="2808288"/>
          <p14:tracePt t="6465" x="3051175" y="2820988"/>
          <p14:tracePt t="6467" x="3038475" y="2820988"/>
          <p14:tracePt t="6483" x="2997200" y="2808288"/>
          <p14:tracePt t="6499" x="2984500" y="2808288"/>
          <p14:tracePt t="6500" x="2970213" y="2794000"/>
          <p14:tracePt t="6518" x="2957513" y="2781300"/>
          <p14:tracePt t="6532" x="2957513" y="2754313"/>
          <p14:tracePt t="6550" x="3024188" y="2713038"/>
          <p14:tracePt t="6565" x="3065463" y="2686050"/>
          <p14:tracePt t="6582" x="3119438" y="2686050"/>
          <p14:tracePt t="6598" x="3159125" y="2686050"/>
          <p14:tracePt t="6615" x="3173413" y="2686050"/>
          <p14:tracePt t="6631" x="3186113" y="2700338"/>
          <p14:tracePt t="6648" x="3200400" y="2700338"/>
          <p14:tracePt t="6666" x="3200400" y="2713038"/>
          <p14:tracePt t="6681" x="3200400" y="2727325"/>
          <p14:tracePt t="6698" x="3200400" y="2740025"/>
          <p14:tracePt t="7267" x="3227388" y="2740025"/>
          <p14:tracePt t="7272" x="3267075" y="2740025"/>
          <p14:tracePt t="7283" x="3308350" y="2740025"/>
          <p14:tracePt t="7300" x="3402013" y="2727325"/>
          <p14:tracePt t="7315" x="3470275" y="2727325"/>
          <p14:tracePt t="7336" x="3536950" y="2727325"/>
          <p14:tracePt t="7348" x="3563938" y="2727325"/>
          <p14:tracePt t="7365" x="3590925" y="2727325"/>
          <p14:tracePt t="7382" x="3605213" y="2727325"/>
          <p14:tracePt t="7384" x="3617913" y="2727325"/>
          <p14:tracePt t="7398" x="3632200" y="2727325"/>
          <p14:tracePt t="7416" x="3644900" y="2740025"/>
          <p14:tracePt t="7418" x="3644900" y="2754313"/>
          <p14:tracePt t="7445" x="3632200" y="2767013"/>
          <p14:tracePt t="7452" x="3617913" y="2781300"/>
          <p14:tracePt t="7465" x="3578225" y="2781300"/>
          <p14:tracePt t="7482" x="3536950" y="2808288"/>
          <p14:tracePt t="7501" x="3429000" y="2847975"/>
          <p14:tracePt t="7516" x="3348038" y="2862263"/>
          <p14:tracePt t="7533" x="3281363" y="2874963"/>
          <p14:tracePt t="7550" x="3213100" y="2889250"/>
          <p14:tracePt t="7566" x="3186113" y="2889250"/>
          <p14:tracePt t="7583" x="3159125" y="2889250"/>
          <p14:tracePt t="7598" x="3146425" y="2889250"/>
          <p14:tracePt t="7638" x="3146425" y="2874963"/>
          <p14:tracePt t="7645" x="3159125" y="2862263"/>
          <p14:tracePt t="7651" x="3173413" y="2862263"/>
          <p14:tracePt t="7666" x="3213100" y="2835275"/>
          <p14:tracePt t="7682" x="3281363" y="2835275"/>
          <p14:tracePt t="7699" x="3362325" y="2835275"/>
          <p14:tracePt t="7701" x="3402013" y="2835275"/>
          <p14:tracePt t="7715" x="3470275" y="2847975"/>
          <p14:tracePt t="7736" x="3509963" y="2862263"/>
          <p14:tracePt t="7750" x="3524250" y="2862263"/>
          <p14:tracePt t="7765" x="3551238" y="2874963"/>
          <p14:tracePt t="7782" x="3551238" y="2889250"/>
          <p14:tracePt t="7800" x="3551238" y="2901950"/>
          <p14:tracePt t="7816" x="3509963" y="2928938"/>
          <p14:tracePt t="7818" x="3470275" y="2943225"/>
          <p14:tracePt t="7832" x="3389313" y="2970213"/>
          <p14:tracePt t="7848" x="3294063" y="2970213"/>
          <p14:tracePt t="7864" x="3213100" y="2970213"/>
          <p14:tracePt t="7882" x="3159125" y="2970213"/>
          <p14:tracePt t="7898" x="3119438" y="2955925"/>
          <p14:tracePt t="7914" x="3119438" y="2943225"/>
          <p14:tracePt t="7932" x="3119438" y="2928938"/>
          <p14:tracePt t="7948" x="3159125" y="2901950"/>
          <p14:tracePt t="7965" x="3186113" y="2889250"/>
          <p14:tracePt t="7984" x="3254375" y="2889250"/>
          <p14:tracePt t="7999" x="3308350" y="2889250"/>
          <p14:tracePt t="8015" x="3321050" y="2901950"/>
          <p14:tracePt t="8032" x="3348038" y="2901950"/>
          <p14:tracePt t="8049" x="3362325" y="2916238"/>
          <p14:tracePt t="8066" x="3362325" y="2928938"/>
          <p14:tracePt t="8081" x="3362325" y="2943225"/>
          <p14:tracePt t="8098" x="3362325" y="2970213"/>
          <p14:tracePt t="8100" x="3348038" y="2970213"/>
          <p14:tracePt t="8114" x="3335338" y="2982913"/>
          <p14:tracePt t="8131" x="3294063" y="2997200"/>
          <p14:tracePt t="8148" x="3267075" y="3009900"/>
          <p14:tracePt t="8149" x="3254375" y="3009900"/>
          <p14:tracePt t="8165" x="3227388" y="3009900"/>
          <p14:tracePt t="8181" x="3213100" y="3009900"/>
          <p14:tracePt t="8183" x="3200400" y="3009900"/>
          <p14:tracePt t="8198" x="3200400" y="2997200"/>
          <p14:tracePt t="8215" x="3200400" y="2982913"/>
          <p14:tracePt t="8217" x="3200400" y="2970213"/>
          <p14:tracePt t="8232" x="3213100" y="2955925"/>
          <p14:tracePt t="8249" x="3240088" y="2928938"/>
          <p14:tracePt t="8266" x="3281363" y="2916238"/>
          <p14:tracePt t="8282" x="3321050" y="2916238"/>
          <p14:tracePt t="8298" x="3335338" y="2916238"/>
          <p14:tracePt t="8315" x="3375025" y="2916238"/>
          <p14:tracePt t="8331" x="3402013" y="2916238"/>
          <p14:tracePt t="8355" x="3416300" y="2916238"/>
          <p14:tracePt t="8369" x="3429000" y="2916238"/>
          <p14:tracePt t="8473" x="3416300" y="2916238"/>
          <p14:tracePt t="8486" x="3402013" y="2916238"/>
          <p14:tracePt t="8493" x="3375025" y="2916238"/>
          <p14:tracePt t="8499" x="3348038" y="2916238"/>
          <p14:tracePt t="8515" x="3308350" y="2916238"/>
          <p14:tracePt t="8531" x="3281363" y="2916238"/>
          <p14:tracePt t="8548" x="3240088" y="2916238"/>
          <p14:tracePt t="8549" x="3227388" y="2916238"/>
          <p14:tracePt t="8565" x="3200400" y="2916238"/>
          <p14:tracePt t="8582" x="3186113" y="2916238"/>
          <p14:tracePt t="8598" x="3173413" y="2916238"/>
          <p14:tracePt t="8639" x="3186113" y="2916238"/>
          <p14:tracePt t="8645" x="3200400" y="2916238"/>
          <p14:tracePt t="8652" x="3227388" y="2901950"/>
          <p14:tracePt t="8667" x="3267075" y="2889250"/>
          <p14:tracePt t="8681" x="3321050" y="2889250"/>
          <p14:tracePt t="8698" x="3362325" y="2889250"/>
          <p14:tracePt t="8717" x="3389313" y="2889250"/>
          <p14:tracePt t="8732" x="3402013" y="2889250"/>
          <p14:tracePt t="8735" x="3416300" y="2889250"/>
          <p14:tracePt t="8755" x="3429000" y="2889250"/>
          <p14:tracePt t="8796" x="3416300" y="2901950"/>
          <p14:tracePt t="8810" x="3402013" y="2916238"/>
          <p14:tracePt t="8816" x="3375025" y="2916238"/>
          <p14:tracePt t="8832" x="3348038" y="2916238"/>
          <p14:tracePt t="8849" x="3308350" y="2928938"/>
          <p14:tracePt t="8865" x="3267075" y="2928938"/>
          <p14:tracePt t="8882" x="3254375" y="2928938"/>
          <p14:tracePt t="8899" x="3240088" y="2928938"/>
          <p14:tracePt t="8928" x="3254375" y="2928938"/>
          <p14:tracePt t="8942" x="3267075" y="2928938"/>
          <p14:tracePt t="8955" x="3281363" y="2928938"/>
          <p14:tracePt t="8964" x="3294063" y="2928938"/>
          <p14:tracePt t="8982" x="3321050" y="2928938"/>
          <p14:tracePt t="9048" x="3321050" y="2943225"/>
          <p14:tracePt t="9066" x="3321050" y="2955925"/>
          <p14:tracePt t="9086" x="3321050" y="2970213"/>
          <p14:tracePt t="9093" x="3294063" y="2982913"/>
          <p14:tracePt t="9100" x="3281363" y="2997200"/>
          <p14:tracePt t="9115" x="3254375" y="2997200"/>
          <p14:tracePt t="9131" x="3227388" y="3009900"/>
          <p14:tracePt t="9149" x="3186113" y="3024188"/>
          <p14:tracePt t="9165" x="3173413" y="3024188"/>
          <p14:tracePt t="9239" x="3173413" y="3009900"/>
          <p14:tracePt t="9251" x="3186113" y="2997200"/>
          <p14:tracePt t="9258" x="3200400" y="2997200"/>
          <p14:tracePt t="9280" x="3213100" y="2997200"/>
          <p14:tracePt t="9299" x="3227388" y="2997200"/>
          <p14:tracePt t="9348" x="3227388" y="3009900"/>
          <p14:tracePt t="9362" x="3213100" y="3009900"/>
          <p14:tracePt t="9369" x="3200400" y="3009900"/>
          <p14:tracePt t="9381" x="3186113" y="3024188"/>
          <p14:tracePt t="9398" x="3132138" y="3051175"/>
          <p14:tracePt t="9415" x="3105150" y="3063875"/>
          <p14:tracePt t="9418" x="3092450" y="3063875"/>
          <p14:tracePt t="9432" x="3065463" y="3078163"/>
          <p14:tracePt t="9448" x="3051175" y="3078163"/>
          <p14:tracePt t="9467" x="3038475" y="3078163"/>
          <p14:tracePt t="9535" x="3051175" y="3078163"/>
          <p14:tracePt t="11481" x="3051175" y="3063875"/>
          <p14:tracePt t="11494" x="3038475" y="3036888"/>
          <p14:tracePt t="11501" x="3024188" y="3009900"/>
          <p14:tracePt t="11518" x="3011488" y="2943225"/>
          <p14:tracePt t="11532" x="3011488" y="2874963"/>
          <p14:tracePt t="11550" x="3038475" y="2767013"/>
          <p14:tracePt t="11566" x="3065463" y="2727325"/>
          <p14:tracePt t="11582" x="3078163" y="2700338"/>
          <p14:tracePt t="11584" x="3105150" y="2673350"/>
          <p14:tracePt t="11602" x="3132138" y="2646363"/>
          <p14:tracePt t="11614" x="3173413" y="2646363"/>
          <p14:tracePt t="11632" x="3213100" y="2646363"/>
          <p14:tracePt t="11648" x="3240088" y="2646363"/>
          <p14:tracePt t="11665" x="3267075" y="2659063"/>
          <p14:tracePt t="11682" x="3308350" y="2686050"/>
          <p14:tracePt t="11699" x="3335338" y="2713038"/>
          <p14:tracePt t="11702" x="3335338" y="2740025"/>
          <p14:tracePt t="11715" x="3348038" y="2754313"/>
          <p14:tracePt t="11733" x="3348038" y="2794000"/>
          <p14:tracePt t="11750" x="3308350" y="2862263"/>
          <p14:tracePt t="11765" x="3267075" y="2901950"/>
          <p14:tracePt t="11782" x="3213100" y="2955925"/>
          <p14:tracePt t="11785" x="3186113" y="2970213"/>
          <p14:tracePt t="11803" x="3146425" y="2982913"/>
          <p14:tracePt t="11805" x="3132138" y="2997200"/>
          <p14:tracePt t="11815" x="3105150" y="2997200"/>
          <p14:tracePt t="11834" x="3065463" y="2997200"/>
          <p14:tracePt t="11849" x="3065463" y="2982913"/>
          <p14:tracePt t="11865" x="3065463" y="2970213"/>
          <p14:tracePt t="11881" x="3065463" y="2916238"/>
          <p14:tracePt t="11898" x="3119438" y="2889250"/>
          <p14:tracePt t="11916" x="3173413" y="2835275"/>
          <p14:tracePt t="11932" x="3186113" y="2835275"/>
          <p14:tracePt t="11953" x="3213100" y="2820988"/>
          <p14:tracePt t="11984" x="3200400" y="2835275"/>
          <p14:tracePt t="11999" x="3186113" y="2847975"/>
          <p14:tracePt t="12004" x="3173413" y="2862263"/>
          <p14:tracePt t="12015" x="3159125" y="2862263"/>
          <p14:tracePt t="12034" x="3132138" y="2889250"/>
          <p14:tracePt t="12050" x="3092450" y="2901950"/>
          <p14:tracePt t="12067" x="3078163" y="2901950"/>
          <p14:tracePt t="12082" x="3065463" y="2901950"/>
          <p14:tracePt t="12101" x="3065463" y="2889250"/>
          <p14:tracePt t="12116" x="3065463" y="2874963"/>
          <p14:tracePt t="12132" x="3078163" y="2874963"/>
          <p14:tracePt t="12148" x="3092450" y="2874963"/>
          <p14:tracePt t="12150" x="3105150" y="2874963"/>
          <p14:tracePt t="12171" x="3119438" y="2874963"/>
          <p14:tracePt t="12198" x="3119438" y="2901950"/>
          <p14:tracePt t="12212" x="3119438" y="2916238"/>
          <p14:tracePt t="12218" x="3119438" y="2943225"/>
          <p14:tracePt t="12233" x="3092450" y="2970213"/>
          <p14:tracePt t="12248" x="3065463" y="2997200"/>
          <p14:tracePt t="12266" x="3038475" y="3024188"/>
          <p14:tracePt t="12267" x="3024188" y="3036888"/>
          <p14:tracePt t="12282" x="2984500" y="3036888"/>
          <p14:tracePt t="12299" x="2970213" y="3036888"/>
          <p14:tracePt t="12317" x="2943225" y="3036888"/>
          <p14:tracePt t="12350" x="2943225" y="3024188"/>
          <p14:tracePt t="12364" x="2970213" y="2997200"/>
          <p14:tracePt t="12378" x="2970213" y="2982913"/>
          <p14:tracePt t="12384" x="2984500" y="2982913"/>
          <p14:tracePt t="12398" x="2997200" y="2970213"/>
          <p14:tracePt t="12415" x="3011488" y="2955925"/>
          <p14:tracePt t="12460" x="3011488" y="2970213"/>
          <p14:tracePt t="12494" x="3011488" y="2982913"/>
          <p14:tracePt t="12501" x="2997200" y="2982913"/>
          <p14:tracePt t="12516" x="2984500" y="2982913"/>
          <p14:tracePt t="12532" x="2970213" y="2982913"/>
          <p14:tracePt t="12549" x="2943225" y="2982913"/>
          <p14:tracePt t="12565" x="2930525" y="2982913"/>
          <p14:tracePt t="12591" x="2930525" y="2970213"/>
          <p14:tracePt t="12599" x="2930525" y="2955925"/>
          <p14:tracePt t="12617" x="2930525" y="2943225"/>
          <p14:tracePt t="12619" x="2943225" y="2943225"/>
          <p14:tracePt t="12639" x="2943225" y="2928938"/>
          <p14:tracePt t="12701" x="2943225" y="2943225"/>
          <p14:tracePt t="12709" x="2943225" y="2955925"/>
          <p14:tracePt t="12715" x="2943225" y="2970213"/>
          <p14:tracePt t="12732" x="2930525" y="2982913"/>
          <p14:tracePt t="12750" x="2916238" y="2997200"/>
          <p14:tracePt t="12771" x="2903538" y="3009900"/>
          <p14:tracePt t="12848" x="2903538" y="2997200"/>
          <p14:tracePt t="12950" x="2889250" y="3009900"/>
          <p14:tracePt t="12956" x="2889250" y="3036888"/>
          <p14:tracePt t="12964" x="2876550" y="3036888"/>
          <p14:tracePt t="12983" x="2849563" y="3078163"/>
          <p14:tracePt t="12985" x="2822575" y="3090863"/>
          <p14:tracePt t="12999" x="2768600" y="3132138"/>
          <p14:tracePt t="13016" x="2741613" y="3159125"/>
          <p14:tracePt t="13033" x="2700338" y="3213100"/>
          <p14:tracePt t="13048" x="2673350" y="3213100"/>
          <p14:tracePt t="13066" x="2673350" y="3225800"/>
          <p14:tracePt t="13067" x="2659063" y="3240088"/>
          <p14:tracePt t="13082" x="2646363" y="3240088"/>
          <p14:tracePt t="13123" x="2646363" y="3225800"/>
          <p14:tracePt t="13150" x="2659063" y="3213100"/>
          <p14:tracePt t="13156" x="2659063" y="3198813"/>
          <p14:tracePt t="13164" x="2673350" y="3186113"/>
          <p14:tracePt t="13181" x="2727325" y="3171825"/>
          <p14:tracePt t="13198" x="2768600" y="3144838"/>
          <p14:tracePt t="13199" x="2781300" y="3144838"/>
          <p14:tracePt t="13215" x="2822575" y="3132138"/>
          <p14:tracePt t="13234" x="2835275" y="3132138"/>
          <p14:tracePt t="13251" x="2849563" y="3132138"/>
          <p14:tracePt t="13281" x="2849563" y="3144838"/>
          <p14:tracePt t="13288" x="2835275" y="3144838"/>
          <p14:tracePt t="13299" x="2822575" y="3159125"/>
          <p14:tracePt t="13301" x="2795588" y="3159125"/>
          <p14:tracePt t="13317" x="2754313" y="3186113"/>
          <p14:tracePt t="13333" x="2673350" y="3186113"/>
          <p14:tracePt t="13350" x="2578100" y="3186113"/>
          <p14:tracePt t="13365" x="2538413" y="3171825"/>
          <p14:tracePt t="13381" x="2511425" y="3144838"/>
          <p14:tracePt t="13398" x="2484438" y="3105150"/>
          <p14:tracePt t="13415" x="2484438" y="3063875"/>
          <p14:tracePt t="13433" x="2524125" y="2997200"/>
          <p14:tracePt t="13448" x="2592388" y="2943225"/>
          <p14:tracePt t="13466" x="2659063" y="2901950"/>
          <p14:tracePt t="13468" x="2659063" y="2889250"/>
          <p14:tracePt t="13482" x="2700338" y="2889250"/>
          <p14:tracePt t="13500" x="2700338" y="2874963"/>
          <p14:tracePt t="13502" x="2714625" y="2874963"/>
          <p14:tracePt t="13515" x="2727325" y="2874963"/>
          <p14:tracePt t="13543" x="2727325" y="2889250"/>
          <p14:tracePt t="13550" x="2727325" y="2901950"/>
          <p14:tracePt t="13570" x="2714625" y="2916238"/>
          <p14:tracePt t="13582" x="2714625" y="2928938"/>
          <p14:tracePt t="13584" x="2700338" y="2943225"/>
          <p14:tracePt t="13600" x="2686050" y="2943225"/>
          <p14:tracePt t="13601" x="2673350" y="2943225"/>
          <p14:tracePt t="13620" x="2632075" y="2955925"/>
          <p14:tracePt t="13633" x="2619375" y="2955925"/>
          <p14:tracePt t="14309" x="2632075" y="2955925"/>
          <p14:tracePt t="14315" x="2646363" y="2970213"/>
          <p14:tracePt t="14322" x="2659063" y="2982913"/>
          <p14:tracePt t="14335" x="2686050" y="2997200"/>
          <p14:tracePt t="14350" x="2700338" y="3009900"/>
          <p14:tracePt t="14364" x="2741613" y="3024188"/>
          <p14:tracePt t="14382" x="2741613" y="3051175"/>
          <p14:tracePt t="14385" x="2754313" y="3051175"/>
          <p14:tracePt t="14398" x="2781300" y="3090863"/>
          <p14:tracePt t="14414" x="2781300" y="3105150"/>
          <p14:tracePt t="14433" x="2795588" y="3132138"/>
          <p14:tracePt t="14434" x="2795588" y="3159125"/>
          <p14:tracePt t="14448" x="2795588" y="3186113"/>
          <p14:tracePt t="14468" x="2781300" y="3252788"/>
          <p14:tracePt t="14482" x="2768600" y="3321050"/>
          <p14:tracePt t="14500" x="2727325" y="3360738"/>
          <p14:tracePt t="14502" x="2700338" y="3387725"/>
          <p14:tracePt t="14516" x="2659063" y="3429000"/>
          <p14:tracePt t="14532" x="2605088" y="3482975"/>
          <p14:tracePt t="14550" x="2551113" y="3536950"/>
          <p14:tracePt t="14565" x="2511425" y="3578225"/>
          <p14:tracePt t="14582" x="2484438" y="3605213"/>
          <p14:tracePt t="14598" x="2457450" y="3632200"/>
          <p14:tracePt t="14615" x="2443163" y="3632200"/>
          <p14:tracePt t="14631" x="2430463" y="3644900"/>
          <p14:tracePt t="14649" x="2430463" y="3659188"/>
          <p14:tracePt t="14665" x="2430463" y="3671888"/>
          <p14:tracePt t="14667" x="2430463" y="3686175"/>
          <p14:tracePt t="14681" x="2430463" y="3725863"/>
          <p14:tracePt t="14699" x="2430463" y="3767138"/>
          <p14:tracePt t="14716" x="2430463" y="3833813"/>
          <p14:tracePt t="14732" x="2443163" y="3887788"/>
          <p14:tracePt t="14751" x="2457450" y="3956050"/>
          <p14:tracePt t="14765" x="2470150" y="3983038"/>
          <p14:tracePt t="14783" x="2470150" y="3995738"/>
          <p14:tracePt t="14784" x="2470150" y="4010025"/>
          <p14:tracePt t="14799" x="2470150" y="4022725"/>
          <p14:tracePt t="14816" x="2470150" y="4037013"/>
          <p14:tracePt t="14841" x="2470150" y="4049713"/>
          <p14:tracePt t="14854" x="2470150" y="4064000"/>
          <p14:tracePt t="14902" x="2457450" y="4064000"/>
          <p14:tracePt t="14916" x="2443163" y="4049713"/>
          <p14:tracePt t="14921" x="2430463" y="4049713"/>
          <p14:tracePt t="14931" x="2416175" y="4049713"/>
          <p14:tracePt t="14948" x="2416175" y="4022725"/>
          <p14:tracePt t="14949" x="2416175" y="4010025"/>
          <p14:tracePt t="14965" x="2403475" y="3983038"/>
          <p14:tracePt t="14983" x="2389188" y="3956050"/>
          <p14:tracePt t="14985" x="2389188" y="3941763"/>
          <p14:tracePt t="14999" x="2389188" y="3929063"/>
          <p14:tracePt t="15015" x="2389188" y="3902075"/>
          <p14:tracePt t="15033" x="2389188" y="3887788"/>
          <p14:tracePt t="15050" x="2389188" y="3875088"/>
          <p14:tracePt t="15065" x="2389188" y="3860800"/>
          <p14:tracePt t="15088" x="2389188" y="3848100"/>
          <p14:tracePt t="15101" x="2389188" y="3833813"/>
          <p14:tracePt t="15136" x="2389188" y="3821113"/>
          <p14:tracePt t="15149" x="2389188" y="3806825"/>
          <p14:tracePt t="15599" x="2416175" y="3794125"/>
          <p14:tracePt t="15605" x="2430463" y="3779838"/>
          <p14:tracePt t="15615" x="2443163" y="3779838"/>
          <p14:tracePt t="15633" x="2497138" y="3767138"/>
          <p14:tracePt t="15650" x="2524125" y="3752850"/>
          <p14:tracePt t="15665" x="2565400" y="3752850"/>
          <p14:tracePt t="15667" x="2592388" y="3740150"/>
          <p14:tracePt t="15681" x="2605088" y="3740150"/>
          <p14:tracePt t="15682" x="2619375" y="3740150"/>
          <p14:tracePt t="15698" x="2659063" y="3740150"/>
          <p14:tracePt t="15717" x="2686050" y="3740150"/>
          <p14:tracePt t="15733" x="2700338" y="3740150"/>
          <p14:tracePt t="15750" x="2714625" y="3740150"/>
          <p14:tracePt t="15800" x="2700338" y="3740150"/>
          <p14:tracePt t="15812" x="2686050" y="3752850"/>
          <p14:tracePt t="15819" x="2659063" y="3752850"/>
          <p14:tracePt t="15832" x="2619375" y="3752850"/>
          <p14:tracePt t="15848" x="2578100" y="3752850"/>
          <p14:tracePt t="15865" x="2538413" y="3752850"/>
          <p14:tracePt t="15867" x="2524125" y="3752850"/>
          <p14:tracePt t="15881" x="2511425" y="3740150"/>
          <p14:tracePt t="15898" x="2484438" y="3740150"/>
          <p14:tracePt t="15915" x="2484438" y="3698875"/>
          <p14:tracePt t="15932" x="2484438" y="3659188"/>
          <p14:tracePt t="15950" x="2511425" y="3605213"/>
          <p14:tracePt t="15965" x="2524125" y="3590925"/>
          <p14:tracePt t="15983" x="2565400" y="3563938"/>
          <p14:tracePt t="15985" x="2592388" y="3563938"/>
          <p14:tracePt t="15998" x="2605088" y="3563938"/>
          <p14:tracePt t="16016" x="2632075" y="3563938"/>
          <p14:tracePt t="16032" x="2646363" y="3563938"/>
          <p14:tracePt t="16050" x="2659063" y="3563938"/>
          <p14:tracePt t="16075" x="2659063" y="3578225"/>
          <p14:tracePt t="16088" x="2659063" y="3590925"/>
          <p14:tracePt t="16099" x="2659063" y="3605213"/>
          <p14:tracePt t="16101" x="2646363" y="3605213"/>
          <p14:tracePt t="16115" x="2619375" y="3632200"/>
          <p14:tracePt t="16131" x="2605088" y="3644900"/>
          <p14:tracePt t="16148" x="2592388" y="3659188"/>
          <p14:tracePt t="16150" x="2578100" y="3659188"/>
          <p14:tracePt t="16165" x="2565400" y="3659188"/>
          <p14:tracePt t="16181" x="2551113" y="3659188"/>
          <p14:tracePt t="16205" x="2551113" y="3644900"/>
          <p14:tracePt t="16215" x="2578100" y="3617913"/>
          <p14:tracePt t="16234" x="2632075" y="3578225"/>
          <p14:tracePt t="16248" x="2673350" y="3551238"/>
          <p14:tracePt t="16270" x="2714625" y="3536950"/>
          <p14:tracePt t="16283" x="2727325" y="3536950"/>
          <p14:tracePt t="16300" x="2741613" y="3536950"/>
          <p14:tracePt t="16329" x="2754313" y="3551238"/>
          <p14:tracePt t="16357" x="2754313" y="3563938"/>
          <p14:tracePt t="16364" x="2754313" y="3578225"/>
          <p14:tracePt t="16377" x="2754313" y="3590925"/>
          <p14:tracePt t="16412" x="2754313" y="3605213"/>
          <p14:tracePt t="16495" x="2768600" y="3605213"/>
          <p14:tracePt t="16529" x="2781300" y="3605213"/>
          <p14:tracePt t="16543" x="2795588" y="3605213"/>
          <p14:tracePt t="16564" x="2808288" y="3605213"/>
          <p14:tracePt t="16695" x="2808288" y="3617913"/>
          <p14:tracePt t="17612" x="2808288" y="3632200"/>
          <p14:tracePt t="17618" x="2822575" y="3632200"/>
          <p14:tracePt t="17632" x="2822575" y="3644900"/>
          <p14:tracePt t="17649" x="2822575" y="3659188"/>
          <p14:tracePt t="17674" x="2822575" y="3671888"/>
          <p14:tracePt t="17682" x="2808288" y="3671888"/>
          <p14:tracePt t="17699" x="2781300" y="3671888"/>
          <p14:tracePt t="17718" x="2754313" y="3671888"/>
          <p14:tracePt t="17736" x="2741613" y="3671888"/>
          <p14:tracePt t="17750" x="2727325" y="3671888"/>
          <p14:tracePt t="17770" x="2727325" y="3659188"/>
          <p14:tracePt t="17791" x="2727325" y="3644900"/>
          <p14:tracePt t="17806" x="2727325" y="3632200"/>
          <p14:tracePt t="18923" x="2768600" y="3605213"/>
          <p14:tracePt t="18929" x="2822575" y="3578225"/>
          <p14:tracePt t="18936" x="2862263" y="3551238"/>
          <p14:tracePt t="18948" x="2903538" y="3536950"/>
          <p14:tracePt t="18966" x="2970213" y="3509963"/>
          <p14:tracePt t="18982" x="2997200" y="3497263"/>
          <p14:tracePt t="18999" x="3038475" y="3470275"/>
          <p14:tracePt t="19015" x="3051175" y="3470275"/>
          <p14:tracePt t="19032" x="3065463" y="3470275"/>
          <p14:tracePt t="19032" x="3092450" y="3455988"/>
          <p14:tracePt t="19048" x="3132138" y="3455988"/>
          <p14:tracePt t="19065" x="3159125" y="3443288"/>
          <p14:tracePt t="19082" x="3200400" y="3443288"/>
          <p14:tracePt t="19099" x="3213100" y="3443288"/>
          <p14:tracePt t="19115" x="3227388" y="3443288"/>
          <p14:tracePt t="19116" x="3240088" y="3443288"/>
          <p14:tracePt t="19132" x="3254375" y="3443288"/>
          <p14:tracePt t="19148" x="3281363" y="3443288"/>
          <p14:tracePt t="19165" x="3321050" y="3443288"/>
          <p14:tracePt t="19182" x="3335338" y="3443288"/>
          <p14:tracePt t="19198" x="3375025" y="3443288"/>
          <p14:tracePt t="19215" x="3389313" y="3443288"/>
          <p14:tracePt t="19233" x="3402013" y="3443288"/>
          <p14:tracePt t="19296" x="3416300" y="3443288"/>
          <p14:tracePt t="19316" x="3429000" y="3443288"/>
          <p14:tracePt t="19848" x="3509963" y="3279775"/>
          <p14:tracePt t="19853" x="3644900" y="3024188"/>
          <p14:tracePt t="19865" x="3779838" y="2767013"/>
          <p14:tracePt t="19882" x="3929063" y="2443163"/>
          <p14:tracePt t="19898" x="3956050" y="2389188"/>
          <p14:tracePt t="19917" x="3968750" y="2362200"/>
          <p14:tracePt t="19931" x="3983038" y="2349500"/>
          <p14:tracePt t="19949" x="3983038" y="2335213"/>
          <p14:tracePt t="20400" x="3995738" y="2268538"/>
          <p14:tracePt t="20406" x="4037013" y="2146300"/>
          <p14:tracePt t="20415" x="4090988" y="1984375"/>
          <p14:tracePt t="20432" x="4198938" y="1592263"/>
          <p14:tracePt t="20434" x="4252913" y="1430338"/>
          <p14:tracePt t="20448" x="4333875" y="1228725"/>
          <p14:tracePt t="20468" x="4387850" y="1106488"/>
          <p14:tracePt t="20483" x="4402138" y="1079500"/>
          <p14:tracePt t="20501" x="4402138" y="1066800"/>
          <p14:tracePt t="20765" x="4495800" y="701675"/>
          <p14:tracePt t="20771" x="4645025" y="8096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70" y="811032"/>
            <a:ext cx="6026687" cy="599384"/>
          </a:xfrm>
        </p:spPr>
        <p:txBody>
          <a:bodyPr>
            <a:noAutofit/>
          </a:bodyPr>
          <a:lstStyle/>
          <a:p>
            <a:r>
              <a:rPr lang="en-US" sz="3600" dirty="0"/>
              <a:t>Smart Energy Management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4590" cy="2795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US Department of Energy Initiatives: Funding for university-led and industry-led projects integrating IoT and blockchain technologies into energy infrastructure.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These projects aim to create robust and scalable energy infrastructure by merging IoT devices with blockchain.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Integration offers enhanced security and efficiency in resource management.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Söhne"/>
              </a:rPr>
              <a:t>Potential disruptions in energy sectors like energy sharing and electric vehicle charging.</a:t>
            </a:r>
          </a:p>
          <a:p>
            <a:endParaRPr lang="en-US" sz="1800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r="6512"/>
          <a:stretch/>
        </p:blipFill>
        <p:spPr>
          <a:xfrm>
            <a:off x="7401078" y="3365398"/>
            <a:ext cx="4798873" cy="35085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8A6B86-11C0-CD44-68B4-8B99170D3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r="2573"/>
          <a:stretch/>
        </p:blipFill>
        <p:spPr>
          <a:xfrm>
            <a:off x="7401080" y="0"/>
            <a:ext cx="4798872" cy="3365398"/>
          </a:xfrm>
          <a:prstGeom prst="rect">
            <a:avLst/>
          </a:prstGeom>
        </p:spPr>
      </p:pic>
      <p:pic>
        <p:nvPicPr>
          <p:cNvPr id="68" name="Audio 67">
            <a:hlinkClick r:id="" action="ppaction://media"/>
            <a:extLst>
              <a:ext uri="{FF2B5EF4-FFF2-40B4-BE49-F238E27FC236}">
                <a16:creationId xmlns:a16="http://schemas.microsoft.com/office/drawing/2014/main" id="{DF456C48-FB1E-E28A-5C54-B6618506C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83D6-3473-168F-4C1A-84AF55297E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4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8"/>
    </mc:Choice>
    <mc:Fallback xmlns="">
      <p:transition spd="slow" advTm="2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" x="4645025" y="1241425"/>
          <p14:tracePt t="139" x="4564063" y="1268413"/>
          <p14:tracePt t="154" x="4429125" y="1309688"/>
          <p14:tracePt t="170" x="4321175" y="1349375"/>
          <p14:tracePt t="187" x="4252913" y="1376363"/>
          <p14:tracePt t="187" x="4213225" y="1390650"/>
          <p14:tracePt t="203" x="4159250" y="1417638"/>
          <p14:tracePt t="234" x="4090988" y="1430338"/>
          <p14:tracePt t="236" x="4090988" y="1444625"/>
          <p14:tracePt t="249" x="4078288" y="1444625"/>
          <p14:tracePt t="263" x="4064000" y="1444625"/>
          <p14:tracePt t="284" x="4049713" y="1444625"/>
          <p14:tracePt t="421" x="4049713" y="1430338"/>
          <p14:tracePt t="428" x="4049713" y="1417638"/>
          <p14:tracePt t="452" x="4064000" y="1403350"/>
          <p14:tracePt t="455" x="4064000" y="1390650"/>
          <p14:tracePt t="472" x="4078288" y="1390650"/>
          <p14:tracePt t="488" x="4078288" y="1376363"/>
          <p14:tracePt t="505" x="4078288" y="1363663"/>
          <p14:tracePt t="522" x="4078288" y="1349375"/>
          <p14:tracePt t="559" x="4078288" y="1336675"/>
          <p14:tracePt t="573" x="4078288" y="1322388"/>
          <p14:tracePt t="1078" x="4049713" y="1322388"/>
          <p14:tracePt t="1084" x="4037013" y="1309688"/>
          <p14:tracePt t="1091" x="4010025" y="1295400"/>
          <p14:tracePt t="1104" x="3983038" y="1295400"/>
          <p14:tracePt t="1105" x="3983038" y="1282700"/>
          <p14:tracePt t="1121" x="3956050" y="1282700"/>
          <p14:tracePt t="1139" x="3941763" y="1268413"/>
          <p14:tracePt t="1141" x="3929063" y="1268413"/>
          <p14:tracePt t="1154" x="3914775" y="1268413"/>
          <p14:tracePt t="1172" x="3875088" y="1255713"/>
          <p14:tracePt t="1190" x="3848100" y="1241425"/>
          <p14:tracePt t="1205" x="3821113" y="1241425"/>
          <p14:tracePt t="1221" x="3794125" y="1241425"/>
          <p14:tracePt t="1223" x="3779838" y="1228725"/>
          <p14:tracePt t="1238" x="3767138" y="1228725"/>
          <p14:tracePt t="1256" x="3752850" y="1228725"/>
          <p14:tracePt t="1270" x="3740150" y="1228725"/>
          <p14:tracePt t="1326" x="3740150" y="1214438"/>
          <p14:tracePt t="1340" x="3740150" y="1201738"/>
          <p14:tracePt t="1865" x="3725863" y="1201738"/>
          <p14:tracePt t="1871" x="3698875" y="1201738"/>
          <p14:tracePt t="1878" x="3686175" y="1201738"/>
          <p14:tracePt t="1889" x="3671888" y="1201738"/>
          <p14:tracePt t="1906" x="3632200" y="1201738"/>
          <p14:tracePt t="1921" x="3605213" y="1201738"/>
          <p14:tracePt t="1938" x="3578225" y="1201738"/>
          <p14:tracePt t="1959" x="3563938" y="1201738"/>
          <p14:tracePt t="1972" x="3551238" y="1201738"/>
          <p14:tracePt t="1990" x="3536950" y="1201738"/>
          <p14:tracePt t="2053" x="3524250" y="1187450"/>
          <p14:tracePt t="2057" x="3509963" y="1174750"/>
          <p14:tracePt t="4158" x="3497263" y="1174750"/>
          <p14:tracePt t="4186" x="3482975" y="1174750"/>
          <p14:tracePt t="4199" x="3470275" y="1174750"/>
          <p14:tracePt t="4221" x="3455988" y="1174750"/>
          <p14:tracePt t="4227" x="3443288" y="1174750"/>
          <p14:tracePt t="4240" x="3429000" y="1174750"/>
          <p14:tracePt t="4254" x="3416300" y="1174750"/>
          <p14:tracePt t="4271" x="3389313" y="1174750"/>
          <p14:tracePt t="4288" x="3375025" y="1174750"/>
          <p14:tracePt t="4289" x="3362325" y="1174750"/>
          <p14:tracePt t="4309" x="3348038" y="1174750"/>
          <p14:tracePt t="4337" x="3335338" y="1174750"/>
          <p14:tracePt t="4365" x="3321050" y="1174750"/>
          <p14:tracePt t="4379" x="3308350" y="1174750"/>
          <p14:tracePt t="5180" x="3281363" y="1174750"/>
          <p14:tracePt t="5186" x="3240088" y="1174750"/>
          <p14:tracePt t="5193" x="3186113" y="1174750"/>
          <p14:tracePt t="5204" x="3159125" y="1174750"/>
          <p14:tracePt t="5220" x="3051175" y="1174750"/>
          <p14:tracePt t="5237" x="2984500" y="1174750"/>
          <p14:tracePt t="5254" x="2943225" y="1174750"/>
          <p14:tracePt t="5270" x="2889250" y="1174750"/>
          <p14:tracePt t="5288" x="2876550" y="1174750"/>
          <p14:tracePt t="5290" x="2862263" y="1160463"/>
          <p14:tracePt t="5305" x="2862263" y="1147763"/>
          <p14:tracePt t="5321" x="2849563" y="1120775"/>
          <p14:tracePt t="5325" x="2849563" y="1106488"/>
          <p14:tracePt t="5339" x="2849563" y="1066800"/>
          <p14:tracePt t="5354" x="2862263" y="1012825"/>
          <p14:tracePt t="5374" x="2943225" y="958850"/>
          <p14:tracePt t="5388" x="2984500" y="917575"/>
          <p14:tracePt t="5408" x="3051175" y="890588"/>
          <p14:tracePt t="5421" x="3078163" y="890588"/>
          <p14:tracePt t="5423" x="3092450" y="890588"/>
          <p14:tracePt t="5436" x="3146425" y="890588"/>
          <p14:tracePt t="5454" x="3173413" y="890588"/>
          <p14:tracePt t="5455" x="3186113" y="890588"/>
          <p14:tracePt t="5471" x="3227388" y="917575"/>
          <p14:tracePt t="5487" x="3254375" y="917575"/>
          <p14:tracePt t="5505" x="3281363" y="958850"/>
          <p14:tracePt t="5521" x="3281363" y="1025525"/>
          <p14:tracePt t="5539" x="3254375" y="1133475"/>
          <p14:tracePt t="5553" x="3227388" y="1201738"/>
          <p14:tracePt t="5571" x="3186113" y="1295400"/>
          <p14:tracePt t="5575" x="3159125" y="1349375"/>
          <p14:tracePt t="5588" x="3119438" y="1444625"/>
          <p14:tracePt t="5608" x="3051175" y="1592263"/>
          <p14:tracePt t="5622" x="2997200" y="1700213"/>
          <p14:tracePt t="5638" x="2957513" y="1809750"/>
          <p14:tracePt t="5656" x="2862263" y="2079625"/>
          <p14:tracePt t="5671" x="2835275" y="2241550"/>
          <p14:tracePt t="5687" x="2808288" y="2349500"/>
          <p14:tracePt t="5704" x="2795588" y="2443163"/>
          <p14:tracePt t="5705" x="2795588" y="2457450"/>
          <p14:tracePt t="5721" x="2781300" y="2511425"/>
          <p14:tracePt t="5738" x="2768600" y="2538413"/>
          <p14:tracePt t="6018" x="2768600" y="2646363"/>
          <p14:tracePt t="6021" x="2781300" y="2808288"/>
          <p14:tracePt t="6037" x="2835275" y="3036888"/>
          <p14:tracePt t="6054" x="2849563" y="3198813"/>
          <p14:tracePt t="6070" x="2876550" y="3360738"/>
          <p14:tracePt t="6089" x="2876550" y="3429000"/>
          <p14:tracePt t="6090" x="2876550" y="3455988"/>
          <p14:tracePt t="6107" x="2876550" y="3497263"/>
          <p14:tracePt t="6122" x="2876550" y="3536950"/>
          <p14:tracePt t="6140" x="2862263" y="3563938"/>
          <p14:tracePt t="6154" x="2849563" y="3605213"/>
          <p14:tracePt t="6171" x="2822575" y="3605213"/>
          <p14:tracePt t="6187" x="2795588" y="3632200"/>
          <p14:tracePt t="6204" x="2768600" y="3632200"/>
          <p14:tracePt t="6221" x="2727325" y="3605213"/>
          <p14:tracePt t="6222" x="2714625" y="3563938"/>
          <p14:tracePt t="6237" x="2673350" y="3470275"/>
          <p14:tracePt t="6254" x="2673350" y="3387725"/>
          <p14:tracePt t="6271" x="2673350" y="3306763"/>
          <p14:tracePt t="6271" x="2673350" y="3279775"/>
          <p14:tracePt t="6288" x="2700338" y="3225800"/>
          <p14:tracePt t="6304" x="2768600" y="3186113"/>
          <p14:tracePt t="6306" x="2795588" y="3171825"/>
          <p14:tracePt t="6321" x="2849563" y="3159125"/>
          <p14:tracePt t="6338" x="2916238" y="3159125"/>
          <p14:tracePt t="6340" x="2943225" y="3159125"/>
          <p14:tracePt t="6353" x="2970213" y="3159125"/>
          <p14:tracePt t="6356" x="2984500" y="3159125"/>
          <p14:tracePt t="6372" x="3038475" y="3198813"/>
          <p14:tracePt t="6374" x="3065463" y="3225800"/>
          <p14:tracePt t="6388" x="3078163" y="3267075"/>
          <p14:tracePt t="6404" x="3092450" y="3348038"/>
          <p14:tracePt t="6420" x="3092450" y="3414713"/>
          <p14:tracePt t="6422" x="3092450" y="3455988"/>
          <p14:tracePt t="6437" x="3092450" y="3509963"/>
          <p14:tracePt t="6454" x="3078163" y="3563938"/>
          <p14:tracePt t="6471" x="2997200" y="3632200"/>
          <p14:tracePt t="6487" x="2984500" y="3632200"/>
          <p14:tracePt t="6795" x="3092450" y="3632200"/>
          <p14:tracePt t="6801" x="3240088" y="3632200"/>
          <p14:tracePt t="6810" x="3362325" y="3632200"/>
          <p14:tracePt t="6820" x="3443288" y="3632200"/>
          <p14:tracePt t="6839" x="3632200" y="3686175"/>
          <p14:tracePt t="6855" x="3686175" y="3725863"/>
          <p14:tracePt t="6872" x="3752850" y="3767138"/>
          <p14:tracePt t="6887" x="3767138" y="3794125"/>
          <p14:tracePt t="6904" x="3779838" y="3821113"/>
          <p14:tracePt t="6905" x="3779838" y="3833813"/>
          <p14:tracePt t="6920" x="3779838" y="3875088"/>
          <p14:tracePt t="6937" x="3713163" y="3914775"/>
          <p14:tracePt t="6954" x="3605213" y="3995738"/>
          <p14:tracePt t="6971" x="3509963" y="4037013"/>
          <p14:tracePt t="6988" x="3348038" y="4037013"/>
          <p14:tracePt t="7004" x="3186113" y="3968750"/>
          <p14:tracePt t="7021" x="3092450" y="3887788"/>
          <p14:tracePt t="7024" x="3065463" y="3848100"/>
          <p14:tracePt t="7037" x="3038475" y="3794125"/>
          <p14:tracePt t="7054" x="3038475" y="3725863"/>
          <p14:tracePt t="7072" x="3119438" y="3605213"/>
          <p14:tracePt t="7087" x="3254375" y="3551238"/>
          <p14:tracePt t="7104" x="3402013" y="3524250"/>
          <p14:tracePt t="7106" x="3470275" y="3509963"/>
          <p14:tracePt t="7121" x="3590925" y="3524250"/>
          <p14:tracePt t="7137" x="3686175" y="3551238"/>
          <p14:tracePt t="7154" x="3752850" y="3644900"/>
          <p14:tracePt t="7170" x="3779838" y="3698875"/>
          <p14:tracePt t="7189" x="3794125" y="3794125"/>
          <p14:tracePt t="7204" x="3779838" y="3848100"/>
          <p14:tracePt t="7221" x="3725863" y="3902075"/>
          <p14:tracePt t="7224" x="3686175" y="3929063"/>
          <p14:tracePt t="7237" x="3617913" y="3968750"/>
          <p14:tracePt t="7254" x="3536950" y="3983038"/>
          <p14:tracePt t="7272" x="3416300" y="3956050"/>
          <p14:tracePt t="7287" x="3348038" y="3914775"/>
          <p14:tracePt t="7304" x="3321050" y="3887788"/>
          <p14:tracePt t="7307" x="3308350" y="3860800"/>
          <p14:tracePt t="7322" x="3308350" y="3806825"/>
          <p14:tracePt t="7338" x="3321050" y="3752850"/>
          <p14:tracePt t="7340" x="3348038" y="3713163"/>
          <p14:tracePt t="7354" x="3389313" y="3671888"/>
          <p14:tracePt t="7370" x="3455988" y="3644900"/>
          <p14:tracePt t="7387" x="3509963" y="3632200"/>
          <p14:tracePt t="7389" x="3536950" y="3632200"/>
          <p14:tracePt t="7404" x="3551238" y="3632200"/>
          <p14:tracePt t="7421" x="3563938" y="3632200"/>
          <p14:tracePt t="7437" x="3578225" y="3671888"/>
          <p14:tracePt t="7455" x="3578225" y="3713163"/>
          <p14:tracePt t="7471" x="3551238" y="3806825"/>
          <p14:tracePt t="7487" x="3497263" y="3848100"/>
          <p14:tracePt t="7504" x="3455988" y="3902075"/>
          <p14:tracePt t="7507" x="3429000" y="3914775"/>
          <p14:tracePt t="7520" x="3362325" y="3929063"/>
          <p14:tracePt t="7537" x="3308350" y="3941763"/>
          <p14:tracePt t="7556" x="3254375" y="3956050"/>
          <p14:tracePt t="7572" x="3240088" y="3956050"/>
          <p14:tracePt t="7589" x="3213100" y="3956050"/>
          <p14:tracePt t="7969" x="3254375" y="3956050"/>
          <p14:tracePt t="7975" x="3321050" y="3929063"/>
          <p14:tracePt t="7987" x="3402013" y="3914775"/>
          <p14:tracePt t="8005" x="3578225" y="3860800"/>
          <p14:tracePt t="8022" x="3686175" y="3848100"/>
          <p14:tracePt t="8024" x="3725863" y="3848100"/>
          <p14:tracePt t="8038" x="3806825" y="3833813"/>
          <p14:tracePt t="8056" x="3875088" y="3833813"/>
          <p14:tracePt t="8059" x="3914775" y="3833813"/>
          <p14:tracePt t="8070" x="3941763" y="3833813"/>
          <p14:tracePt t="8089" x="3995738" y="3833813"/>
          <p14:tracePt t="8104" x="4010025" y="3848100"/>
          <p14:tracePt t="8122" x="4037013" y="3860800"/>
          <p14:tracePt t="8139" x="4037013" y="3875088"/>
          <p14:tracePt t="8141" x="4022725" y="3887788"/>
          <p14:tracePt t="8156" x="3995738" y="3914775"/>
          <p14:tracePt t="8171" x="3914775" y="3941763"/>
          <p14:tracePt t="8188" x="3848100" y="3968750"/>
          <p14:tracePt t="8191" x="3794125" y="3983038"/>
          <p14:tracePt t="8204" x="3713163" y="3983038"/>
          <p14:tracePt t="8221" x="3632200" y="3983038"/>
          <p14:tracePt t="8239" x="3509963" y="3956050"/>
          <p14:tracePt t="8255" x="3455988" y="3914775"/>
          <p14:tracePt t="8271" x="3429000" y="3887788"/>
          <p14:tracePt t="8272" x="3416300" y="3860800"/>
          <p14:tracePt t="8288" x="3416300" y="3806825"/>
          <p14:tracePt t="8305" x="3429000" y="3740150"/>
          <p14:tracePt t="8306" x="3470275" y="3698875"/>
          <p14:tracePt t="8320" x="3509963" y="3671888"/>
          <p14:tracePt t="8321" x="3536950" y="3632200"/>
          <p14:tracePt t="8337" x="3659188" y="3578225"/>
          <p14:tracePt t="8357" x="3833813" y="3551238"/>
          <p14:tracePt t="8372" x="3902075" y="3551238"/>
          <p14:tracePt t="8389" x="3983038" y="3563938"/>
          <p14:tracePt t="8391" x="3995738" y="3578225"/>
          <p14:tracePt t="8404" x="4037013" y="3632200"/>
          <p14:tracePt t="8421" x="4064000" y="3671888"/>
          <p14:tracePt t="8439" x="4078288" y="3740150"/>
          <p14:tracePt t="8455" x="4078288" y="3806825"/>
          <p14:tracePt t="8473" x="4049713" y="3875088"/>
          <p14:tracePt t="8488" x="3995738" y="3914775"/>
          <p14:tracePt t="8505" x="3941763" y="3956050"/>
          <p14:tracePt t="8507" x="3902075" y="3983038"/>
          <p14:tracePt t="8523" x="3848100" y="4010025"/>
          <p14:tracePt t="8537" x="3794125" y="4010025"/>
          <p14:tracePt t="8554" x="3752850" y="4010025"/>
          <p14:tracePt t="8556" x="3740150" y="4010025"/>
          <p14:tracePt t="8571" x="3686175" y="4010025"/>
          <p14:tracePt t="8588" x="3671888" y="4010025"/>
          <p14:tracePt t="8590" x="3659188" y="4010025"/>
          <p14:tracePt t="8605" x="3644900" y="4010025"/>
          <p14:tracePt t="8622" x="3632200" y="3995738"/>
          <p14:tracePt t="8637" x="3617913" y="3995738"/>
          <p14:tracePt t="8657" x="3617913" y="3968750"/>
          <p14:tracePt t="8659" x="3617913" y="3956050"/>
          <p14:tracePt t="8672" x="3617913" y="3941763"/>
          <p14:tracePt t="8688" x="3632200" y="3929063"/>
          <p14:tracePt t="8705" x="3644900" y="3929063"/>
          <p14:tracePt t="8723" x="3686175" y="3887788"/>
          <p14:tracePt t="8738" x="3698875" y="3887788"/>
          <p14:tracePt t="8753" x="3725863" y="3875088"/>
          <p14:tracePt t="8756" x="3740150" y="3875088"/>
          <p14:tracePt t="8771" x="3752850" y="3860800"/>
          <p14:tracePt t="8788" x="3767138" y="3860800"/>
          <p14:tracePt t="8790" x="3779838" y="3860800"/>
          <p14:tracePt t="8826" x="3794125" y="3860800"/>
          <p14:tracePt t="8876" x="3794125" y="3848100"/>
          <p14:tracePt t="8977" x="3794125" y="3833813"/>
          <p14:tracePt t="8984" x="3794125" y="3821113"/>
          <p14:tracePt t="9004" x="3794125" y="3806825"/>
          <p14:tracePt t="9011" x="3794125" y="3794125"/>
          <p14:tracePt t="9024" x="3794125" y="3779838"/>
          <p14:tracePt t="9037" x="3794125" y="3767138"/>
          <p14:tracePt t="9054" x="3794125" y="3752850"/>
          <p14:tracePt t="9073" x="3794125" y="3740150"/>
          <p14:tracePt t="9088" x="3794125" y="3725863"/>
          <p14:tracePt t="9105" x="3794125" y="3713163"/>
          <p14:tracePt t="9123" x="3821113" y="3686175"/>
          <p14:tracePt t="9140" x="3848100" y="3659188"/>
          <p14:tracePt t="9155" x="3860800" y="3659188"/>
          <p14:tracePt t="9172" x="3887788" y="3644900"/>
          <p14:tracePt t="9189" x="3929063" y="3632200"/>
          <p14:tracePt t="9206" x="3968750" y="3617913"/>
          <p14:tracePt t="9221" x="3995738" y="3617913"/>
          <p14:tracePt t="9237" x="4010025" y="3617913"/>
          <p14:tracePt t="9254" x="4037013" y="3617913"/>
          <p14:tracePt t="9280" x="4037013" y="3632200"/>
          <p14:tracePt t="9287" x="4022725" y="3644900"/>
          <p14:tracePt t="9303" x="3968750" y="3698875"/>
          <p14:tracePt t="9324" x="3875088" y="3767138"/>
          <p14:tracePt t="9337" x="3821113" y="3806825"/>
          <p14:tracePt t="9354" x="3767138" y="3833813"/>
          <p14:tracePt t="9357" x="3752850" y="3848100"/>
          <p14:tracePt t="9371" x="3725863" y="3848100"/>
          <p14:tracePt t="9387" x="3686175" y="3848100"/>
          <p14:tracePt t="9406" x="3671888" y="3821113"/>
          <p14:tracePt t="9420" x="3671888" y="3794125"/>
          <p14:tracePt t="9439" x="3725863" y="3740150"/>
          <p14:tracePt t="9455" x="3821113" y="3686175"/>
          <p14:tracePt t="9476" x="3956050" y="3632200"/>
          <p14:tracePt t="9488" x="4022725" y="3632200"/>
          <p14:tracePt t="9504" x="4049713" y="3632200"/>
          <p14:tracePt t="9522" x="4078288" y="3632200"/>
          <p14:tracePt t="9538" x="4090988" y="3659188"/>
          <p14:tracePt t="9554" x="4090988" y="3698875"/>
          <p14:tracePt t="9572" x="4049713" y="3806825"/>
          <p14:tracePt t="9587" x="3995738" y="3875088"/>
          <p14:tracePt t="9606" x="3887788" y="3968750"/>
          <p14:tracePt t="9621" x="3833813" y="3995738"/>
          <p14:tracePt t="9640" x="3752850" y="4010025"/>
          <p14:tracePt t="9654" x="3698875" y="4010025"/>
          <p14:tracePt t="9676" x="3659188" y="4010025"/>
          <p14:tracePt t="9688" x="3644900" y="3983038"/>
          <p14:tracePt t="9706" x="3644900" y="3968750"/>
          <p14:tracePt t="9721" x="3671888" y="3902075"/>
          <p14:tracePt t="9739" x="3740150" y="3848100"/>
          <p14:tracePt t="9754" x="3833813" y="3806825"/>
          <p14:tracePt t="9757" x="3875088" y="3806825"/>
          <p14:tracePt t="9771" x="3914775" y="3806825"/>
          <p14:tracePt t="9772" x="3956050" y="3806825"/>
          <p14:tracePt t="9787" x="3995738" y="3806825"/>
          <p14:tracePt t="9804" x="4022725" y="3821113"/>
          <p14:tracePt t="9806" x="4022725" y="3848100"/>
          <p14:tracePt t="9820" x="4022725" y="3902075"/>
          <p14:tracePt t="9839" x="4022725" y="3983038"/>
          <p14:tracePt t="9854" x="3995738" y="4010025"/>
          <p14:tracePt t="9874" x="3941763" y="4076700"/>
          <p14:tracePt t="9888" x="3887788" y="4090988"/>
          <p14:tracePt t="9904" x="3821113" y="4103688"/>
          <p14:tracePt t="9921" x="3767138" y="4103688"/>
          <p14:tracePt t="9924" x="3740150" y="4090988"/>
          <p14:tracePt t="9938" x="3713163" y="4090988"/>
          <p14:tracePt t="9955" x="3686175" y="4064000"/>
          <p14:tracePt t="9974" x="3671888" y="4022725"/>
          <p14:tracePt t="9987" x="3686175" y="3995738"/>
          <p14:tracePt t="10003" x="3740150" y="3941763"/>
          <p14:tracePt t="10020" x="3806825" y="3914775"/>
          <p14:tracePt t="10037" x="3848100" y="3887788"/>
          <p14:tracePt t="10055" x="3875088" y="3887788"/>
          <p14:tracePt t="10070" x="3887788" y="3887788"/>
          <p14:tracePt t="10089" x="3887788" y="3902075"/>
          <p14:tracePt t="10105" x="3875088" y="3929063"/>
          <p14:tracePt t="10125" x="3848100" y="3968750"/>
          <p14:tracePt t="10139" x="3821113" y="3983038"/>
          <p14:tracePt t="10155" x="3794125" y="3983038"/>
          <p14:tracePt t="10172" x="3752850" y="3983038"/>
          <p14:tracePt t="10188" x="3740150" y="3983038"/>
          <p14:tracePt t="10205" x="3713163" y="3968750"/>
          <p14:tracePt t="10221" x="3698875" y="3956050"/>
          <p14:tracePt t="10237" x="3686175" y="3941763"/>
          <p14:tracePt t="10255" x="3686175" y="3929063"/>
          <p14:tracePt t="10270" x="3698875" y="3914775"/>
          <p14:tracePt t="10287" x="3725863" y="3914775"/>
          <p14:tracePt t="10304" x="3740150" y="3914775"/>
          <p14:tracePt t="10320" x="3767138" y="3929063"/>
          <p14:tracePt t="10338" x="3779838" y="3941763"/>
          <p14:tracePt t="10356" x="3779838" y="3983038"/>
          <p14:tracePt t="10372" x="3779838" y="4010025"/>
          <p14:tracePt t="10388" x="3752850" y="4064000"/>
          <p14:tracePt t="10405" x="3740150" y="4090988"/>
          <p14:tracePt t="10406" x="3725863" y="4117975"/>
          <p14:tracePt t="10421" x="3686175" y="4130675"/>
          <p14:tracePt t="10437" x="3659188" y="4157663"/>
          <p14:tracePt t="10454" x="3605213" y="4184650"/>
          <p14:tracePt t="10455" x="3578225" y="4184650"/>
          <p14:tracePt t="10471" x="3536950" y="4184650"/>
          <p14:tracePt t="10487" x="3497263" y="4184650"/>
          <p14:tracePt t="10504" x="3429000" y="4157663"/>
          <p14:tracePt t="10521" x="3416300" y="4144963"/>
          <p14:tracePt t="10856" x="3470275" y="4157663"/>
          <p14:tracePt t="10862" x="3536950" y="4184650"/>
          <p14:tracePt t="10871" x="3590925" y="4225925"/>
          <p14:tracePt t="10889" x="3659188" y="4252913"/>
          <p14:tracePt t="10889" x="3671888" y="4265613"/>
          <p14:tracePt t="10904" x="3686175" y="4279900"/>
          <p14:tracePt t="10921" x="3713163" y="4292600"/>
          <p14:tracePt t="10939" x="3698875" y="4333875"/>
          <p14:tracePt t="10954" x="3632200" y="4387850"/>
          <p14:tracePt t="10971" x="3482975" y="4468813"/>
          <p14:tracePt t="10973" x="3375025" y="4508500"/>
          <p14:tracePt t="10987" x="3213100" y="4562475"/>
          <p14:tracePt t="11004" x="3038475" y="4589463"/>
          <p14:tracePt t="11022" x="2849563" y="4616450"/>
          <p14:tracePt t="11037" x="2741613" y="4616450"/>
          <p14:tracePt t="11055" x="2686050" y="4616450"/>
          <p14:tracePt t="11057" x="2659063" y="4616450"/>
          <p14:tracePt t="11071" x="2632075" y="4616450"/>
          <p14:tracePt t="11088" x="2605088" y="4616450"/>
          <p14:tracePt t="11089" x="2592388" y="4616450"/>
          <p14:tracePt t="11106" x="2578100" y="4616450"/>
          <p14:tracePt t="11477" x="2592388" y="4616450"/>
          <p14:tracePt t="11484" x="2632075" y="4616450"/>
          <p14:tracePt t="11490" x="2659063" y="4603750"/>
          <p14:tracePt t="11504" x="2714625" y="4589463"/>
          <p14:tracePt t="11521" x="2741613" y="4576763"/>
          <p14:tracePt t="11539" x="2781300" y="4562475"/>
          <p14:tracePt t="11554" x="2808288" y="4562475"/>
          <p14:tracePt t="11574" x="2835275" y="4562475"/>
          <p14:tracePt t="11587" x="2849563" y="4562475"/>
          <p14:tracePt t="11606" x="2862263" y="4562475"/>
          <p14:tracePt t="11608" x="2876550" y="4576763"/>
          <p14:tracePt t="11635" x="2889250" y="4576763"/>
          <p14:tracePt t="11642" x="2889250" y="4589463"/>
          <p14:tracePt t="11656" x="2889250" y="4603750"/>
          <p14:tracePt t="11692" x="2889250" y="4616450"/>
          <p14:tracePt t="11711" x="2889250" y="4630738"/>
          <p14:tracePt t="11718" x="2889250" y="4643438"/>
          <p14:tracePt t="11725" x="2876550" y="4643438"/>
          <p14:tracePt t="11737" x="2862263" y="4657725"/>
          <p14:tracePt t="11739" x="2862263" y="4670425"/>
          <p14:tracePt t="11754" x="2835275" y="4684713"/>
          <p14:tracePt t="11771" x="2795588" y="4697413"/>
          <p14:tracePt t="11788" x="2727325" y="4724400"/>
          <p14:tracePt t="11804" x="2673350" y="4738688"/>
          <p14:tracePt t="11821" x="2646363" y="4738688"/>
          <p14:tracePt t="11825" x="2632075" y="4738688"/>
          <p14:tracePt t="11838" x="2605088" y="4738688"/>
          <p14:tracePt t="11854" x="2592388" y="4738688"/>
          <p14:tracePt t="11872" x="2578100" y="4738688"/>
          <p14:tracePt t="11914" x="2578100" y="4724400"/>
          <p14:tracePt t="11919" x="2605088" y="4724400"/>
          <p14:tracePt t="11926" x="2632075" y="4724400"/>
          <p14:tracePt t="11937" x="2659063" y="4724400"/>
          <p14:tracePt t="11954" x="2768600" y="4724400"/>
          <p14:tracePt t="11970" x="2822575" y="4724400"/>
          <p14:tracePt t="11988" x="2862263" y="4724400"/>
          <p14:tracePt t="11990" x="2889250" y="4738688"/>
          <p14:tracePt t="12004" x="2903538" y="4738688"/>
          <p14:tracePt t="12021" x="2916238" y="4751388"/>
          <p14:tracePt t="12023" x="2930525" y="4751388"/>
          <p14:tracePt t="12037" x="2930525" y="4765675"/>
          <p14:tracePt t="12054" x="2943225" y="4765675"/>
          <p14:tracePt t="12074" x="2943225" y="4778375"/>
          <p14:tracePt t="12088" x="2930525" y="4792663"/>
          <p14:tracePt t="12107" x="2903538" y="4792663"/>
          <p14:tracePt t="12121" x="2889250" y="4805363"/>
          <p14:tracePt t="12138" x="2862263" y="4819650"/>
          <p14:tracePt t="12140" x="2849563" y="4819650"/>
          <p14:tracePt t="12154" x="2822575" y="4832350"/>
          <p14:tracePt t="12170" x="2808288" y="4832350"/>
          <p14:tracePt t="12570" x="2822575" y="4832350"/>
          <p14:tracePt t="12577" x="2849563" y="4832350"/>
          <p14:tracePt t="12588" x="2889250" y="4819650"/>
          <p14:tracePt t="12605" x="2957513" y="4805363"/>
          <p14:tracePt t="12621" x="2997200" y="4792663"/>
          <p14:tracePt t="12639" x="3038475" y="4778375"/>
          <p14:tracePt t="12656" x="3065463" y="4778375"/>
          <p14:tracePt t="12673" x="3078163" y="4778375"/>
          <p14:tracePt t="12687" x="3092450" y="4778375"/>
          <p14:tracePt t="13462" x="3078163" y="4778375"/>
          <p14:tracePt t="13468" x="3065463" y="4778375"/>
          <p14:tracePt t="13474" x="3051175" y="4778375"/>
          <p14:tracePt t="13487" x="3024188" y="4778375"/>
          <p14:tracePt t="13505" x="2997200" y="4765675"/>
          <p14:tracePt t="13521" x="2970213" y="4751388"/>
          <p14:tracePt t="13537" x="2957513" y="4751388"/>
          <p14:tracePt t="13554" x="2957513" y="4738688"/>
          <p14:tracePt t="13572" x="2930525" y="4738688"/>
          <p14:tracePt t="13648" x="2916238" y="4738688"/>
          <p14:tracePt t="13662" x="2903538" y="4738688"/>
          <p14:tracePt t="13668" x="2889250" y="4738688"/>
          <p14:tracePt t="13689" x="2876550" y="4738688"/>
          <p14:tracePt t="13695" x="2862263" y="4738688"/>
          <p14:tracePt t="13710" x="2849563" y="4738688"/>
          <p14:tracePt t="13720" x="2835275" y="4738688"/>
          <p14:tracePt t="13738" x="2808288" y="4738688"/>
          <p14:tracePt t="13740" x="2795588" y="4751388"/>
          <p14:tracePt t="13754" x="2781300" y="4751388"/>
          <p14:tracePt t="13771" x="2754313" y="4751388"/>
          <p14:tracePt t="13788" x="2741613" y="4751388"/>
          <p14:tracePt t="13805" x="2727325" y="4751388"/>
          <p14:tracePt t="13807" x="2714625" y="4751388"/>
          <p14:tracePt t="13820" x="2700338" y="4751388"/>
          <p14:tracePt t="13838" x="2686050" y="4751388"/>
          <p14:tracePt t="13910" x="2700338" y="4751388"/>
          <p14:tracePt t="13918" x="2727325" y="4751388"/>
          <p14:tracePt t="13923" x="2754313" y="4738688"/>
          <p14:tracePt t="13937" x="2808288" y="4738688"/>
          <p14:tracePt t="13938" x="2849563" y="4738688"/>
          <p14:tracePt t="13954" x="2943225" y="4738688"/>
          <p14:tracePt t="13970" x="3011488" y="4738688"/>
          <p14:tracePt t="13973" x="3038475" y="4738688"/>
          <p14:tracePt t="13987" x="3078163" y="4738688"/>
          <p14:tracePt t="14004" x="3092450" y="4738688"/>
          <p14:tracePt t="14021" x="3119438" y="4738688"/>
          <p14:tracePt t="14037" x="3132138" y="4738688"/>
          <p14:tracePt t="14069" x="3132138" y="4751388"/>
          <p14:tracePt t="14104" x="3132138" y="4765675"/>
          <p14:tracePt t="14111" x="3119438" y="4765675"/>
          <p14:tracePt t="14122" x="3105150" y="4765675"/>
          <p14:tracePt t="14140" x="3105150" y="4778375"/>
          <p14:tracePt t="14154" x="3092450" y="4778375"/>
          <p14:tracePt t="14170" x="3078163" y="4778375"/>
          <p14:tracePt t="14603" x="3105150" y="4778375"/>
          <p14:tracePt t="14608" x="3132138" y="4765675"/>
          <p14:tracePt t="14622" x="3213100" y="4751388"/>
          <p14:tracePt t="14637" x="3254375" y="4751388"/>
          <p14:tracePt t="14654" x="3281363" y="4751388"/>
          <p14:tracePt t="14657" x="3308350" y="4751388"/>
          <p14:tracePt t="14671" x="3321050" y="4751388"/>
          <p14:tracePt t="14687" x="3335338" y="4751388"/>
          <p14:tracePt t="14706" x="3348038" y="4751388"/>
          <p14:tracePt t="14775" x="3348038" y="4765675"/>
          <p14:tracePt t="14781" x="3335338" y="4765675"/>
          <p14:tracePt t="14795" x="3308350" y="4778375"/>
          <p14:tracePt t="14804" x="3281363" y="4778375"/>
          <p14:tracePt t="14821" x="3240088" y="4792663"/>
          <p14:tracePt t="14824" x="3213100" y="4792663"/>
          <p14:tracePt t="14838" x="3173413" y="4805363"/>
          <p14:tracePt t="14854" x="3146425" y="4805363"/>
          <p14:tracePt t="14871" x="3092450" y="4805363"/>
          <p14:tracePt t="14887" x="3092450" y="4819650"/>
          <p14:tracePt t="14904" x="3078163" y="4819650"/>
          <p14:tracePt t="14921" x="3065463" y="4819650"/>
          <p14:tracePt t="14938" x="3051175" y="4819650"/>
          <p14:tracePt t="16164" x="3038475" y="4819650"/>
          <p14:tracePt t="16170" x="3011488" y="4832350"/>
          <p14:tracePt t="16176" x="2984500" y="4832350"/>
          <p14:tracePt t="16191" x="2957513" y="4846638"/>
          <p14:tracePt t="16204" x="2943225" y="4846638"/>
          <p14:tracePt t="16221" x="2903538" y="4846638"/>
          <p14:tracePt t="16238" x="2876550" y="4832350"/>
          <p14:tracePt t="16255" x="2876550" y="4805363"/>
          <p14:tracePt t="16271" x="2862263" y="4765675"/>
          <p14:tracePt t="16288" x="2862263" y="4697413"/>
          <p14:tracePt t="16289" x="2889250" y="4657725"/>
          <p14:tracePt t="16304" x="2943225" y="4616450"/>
          <p14:tracePt t="16322" x="3011488" y="4562475"/>
          <p14:tracePt t="16338" x="3038475" y="4562475"/>
          <p14:tracePt t="16354" x="3065463" y="4562475"/>
          <p14:tracePt t="16374" x="3078163" y="4562475"/>
          <p14:tracePt t="16388" x="3092450" y="4562475"/>
          <p14:tracePt t="16405" x="3105150" y="4562475"/>
          <p14:tracePt t="16406" x="3105150" y="4576763"/>
          <p14:tracePt t="16422" x="3105150" y="4589463"/>
          <p14:tracePt t="16438" x="3105150" y="4630738"/>
          <p14:tracePt t="16440" x="3105150" y="4643438"/>
          <p14:tracePt t="16455" x="3105150" y="4670425"/>
          <p14:tracePt t="16472" x="3105150" y="4697413"/>
          <p14:tracePt t="16490" x="3105150" y="4724400"/>
          <p14:tracePt t="16504" x="3105150" y="4738688"/>
          <p14:tracePt t="16972" x="3105150" y="4751388"/>
          <p14:tracePt t="16978" x="3105150" y="4765675"/>
          <p14:tracePt t="16993" x="3105150" y="4792663"/>
          <p14:tracePt t="17004" x="3105150" y="4805363"/>
          <p14:tracePt t="17022" x="3105150" y="4859338"/>
          <p14:tracePt t="17039" x="3119438" y="4913313"/>
          <p14:tracePt t="17042" x="3119438" y="4927600"/>
          <p14:tracePt t="17055" x="3119438" y="4954588"/>
          <p14:tracePt t="17056" x="3132138" y="4981575"/>
          <p14:tracePt t="17070" x="3132138" y="5035550"/>
          <p14:tracePt t="17090" x="3159125" y="5102225"/>
          <p14:tracePt t="17104" x="3159125" y="5143500"/>
          <p14:tracePt t="17122" x="3173413" y="5197475"/>
          <p14:tracePt t="17124" x="3173413" y="5224463"/>
          <p14:tracePt t="17138" x="3173413" y="5265738"/>
          <p14:tracePt t="17155" x="3173413" y="5292725"/>
          <p14:tracePt t="17158" x="3173413" y="5319713"/>
          <p14:tracePt t="17173" x="3173413" y="5346700"/>
          <p14:tracePt t="17188" x="3173413" y="5373688"/>
          <p14:tracePt t="17207" x="3173413" y="5413375"/>
          <p14:tracePt t="17221" x="3173413" y="5440363"/>
          <p14:tracePt t="17239" x="3159125" y="5467350"/>
          <p14:tracePt t="17241" x="3159125" y="5481638"/>
          <p14:tracePt t="17255" x="3159125" y="5508625"/>
          <p14:tracePt t="17271" x="3159125" y="5521325"/>
          <p14:tracePt t="17288" x="3159125" y="5548313"/>
          <p14:tracePt t="17311" x="3173413" y="5548313"/>
          <p14:tracePt t="17320" x="3186113" y="5562600"/>
          <p14:tracePt t="17340" x="3267075" y="5562600"/>
          <p14:tracePt t="17355" x="3348038" y="5562600"/>
          <p14:tracePt t="17374" x="3402013" y="5562600"/>
          <p14:tracePt t="17393" x="3416300" y="5575300"/>
          <p14:tracePt t="17406" x="3416300" y="5589588"/>
          <p14:tracePt t="17421" x="3416300" y="5602288"/>
          <p14:tracePt t="17438" x="3375025" y="5643563"/>
          <p14:tracePt t="17456" x="3321050" y="5724525"/>
          <p14:tracePt t="17472" x="3281363" y="5764213"/>
          <p14:tracePt t="17488" x="3254375" y="5791200"/>
          <p14:tracePt t="17504" x="3200400" y="5832475"/>
          <p14:tracePt t="17521" x="3186113" y="5845175"/>
          <p14:tracePt t="17538" x="3159125" y="5872163"/>
          <p14:tracePt t="17554" x="3146425" y="5872163"/>
          <p14:tracePt t="17573" x="3132138" y="5872163"/>
          <p14:tracePt t="17635" x="3146425" y="5872163"/>
          <p14:tracePt t="17641" x="3146425" y="5859463"/>
          <p14:tracePt t="17656" x="3173413" y="5859463"/>
          <p14:tracePt t="17672" x="3200400" y="5859463"/>
          <p14:tracePt t="17688" x="3227388" y="5845175"/>
          <p14:tracePt t="17705" x="3254375" y="5832475"/>
          <p14:tracePt t="17722" x="3267075" y="5818188"/>
          <p14:tracePt t="17772" x="3267075" y="5832475"/>
          <p14:tracePt t="17786" x="3267075" y="5845175"/>
          <p14:tracePt t="17800" x="3254375" y="5872163"/>
          <p14:tracePt t="17806" x="3240088" y="5886450"/>
          <p14:tracePt t="17824" x="3200400" y="5926138"/>
          <p14:tracePt t="17838" x="3173413" y="5953125"/>
          <p14:tracePt t="17855" x="3119438" y="5994400"/>
          <p14:tracePt t="17872" x="3078163" y="6021388"/>
          <p14:tracePt t="17888" x="3051175" y="6021388"/>
          <p14:tracePt t="17889" x="3024188" y="6021388"/>
          <p14:tracePt t="17905" x="2997200" y="6021388"/>
          <p14:tracePt t="17921" x="2970213" y="6021388"/>
          <p14:tracePt t="17940" x="2957513" y="5994400"/>
          <p14:tracePt t="17957" x="2957513" y="5980113"/>
          <p14:tracePt t="17959" x="2957513" y="5967413"/>
          <p14:tracePt t="17971" x="2970213" y="5953125"/>
          <p14:tracePt t="17973" x="2984500" y="5940425"/>
          <p14:tracePt t="17988" x="3024188" y="5899150"/>
          <p14:tracePt t="18004" x="3078163" y="5886450"/>
          <p14:tracePt t="18021" x="3119438" y="5872163"/>
          <p14:tracePt t="18022" x="3119438" y="5859463"/>
          <p14:tracePt t="18037" x="3132138" y="5859463"/>
          <p14:tracePt t="18054" x="3173413" y="5859463"/>
          <p14:tracePt t="18071" x="3173413" y="5872163"/>
          <p14:tracePt t="18090" x="3186113" y="5899150"/>
          <p14:tracePt t="18104" x="3186113" y="5913438"/>
          <p14:tracePt t="18105" x="3186113" y="5926138"/>
          <p14:tracePt t="18122" x="3186113" y="5953125"/>
          <p14:tracePt t="18138" x="3159125" y="5994400"/>
          <p14:tracePt t="18155" x="3146425" y="6021388"/>
          <p14:tracePt t="18173" x="3132138" y="6034088"/>
          <p14:tracePt t="18188" x="3132138" y="6048375"/>
          <p14:tracePt t="18207" x="3119438" y="6048375"/>
          <p14:tracePt t="18257" x="3119438" y="6034088"/>
          <p14:tracePt t="18629" x="3132138" y="6034088"/>
          <p14:tracePt t="18635" x="3159125" y="6034088"/>
          <p14:tracePt t="18642" x="3186113" y="6034088"/>
          <p14:tracePt t="18655" x="3200400" y="6034088"/>
          <p14:tracePt t="18657" x="3213100" y="6034088"/>
          <p14:tracePt t="18672" x="3240088" y="6034088"/>
          <p14:tracePt t="18688" x="3267075" y="6034088"/>
          <p14:tracePt t="18705" x="3281363" y="6034088"/>
          <p14:tracePt t="18725" x="3294063" y="6034088"/>
          <p14:tracePt t="18754" x="3294063" y="6048375"/>
          <p14:tracePt t="18787" x="3294063" y="6061075"/>
          <p14:tracePt t="18801" x="3294063" y="6075363"/>
          <p14:tracePt t="18809" x="3281363" y="6075363"/>
          <p14:tracePt t="18822" x="3267075" y="6088063"/>
          <p14:tracePt t="18839" x="3240088" y="6088063"/>
          <p14:tracePt t="18854" x="3213100" y="6102350"/>
          <p14:tracePt t="18872" x="3159125" y="6102350"/>
          <p14:tracePt t="18889" x="3132138" y="6102350"/>
          <p14:tracePt t="18906" x="3119438" y="6088063"/>
          <p14:tracePt t="18922" x="3105150" y="6061075"/>
          <p14:tracePt t="18938" x="3092450" y="6061075"/>
          <p14:tracePt t="18940" x="3092450" y="6048375"/>
          <p14:tracePt t="18955" x="3092450" y="6034088"/>
          <p14:tracePt t="18989" x="3092450" y="6021388"/>
          <p14:tracePt t="19003" x="3092450" y="6007100"/>
          <p14:tracePt t="19016" x="3105150" y="6007100"/>
          <p14:tracePt t="19023" x="3105150" y="5994400"/>
          <p14:tracePt t="19037" x="3132138" y="5994400"/>
          <p14:tracePt t="19054" x="3146425" y="5994400"/>
          <p14:tracePt t="19072" x="3186113" y="5994400"/>
          <p14:tracePt t="19088" x="3200400" y="5994400"/>
          <p14:tracePt t="19106" x="3213100" y="5994400"/>
          <p14:tracePt t="19122" x="3240088" y="6007100"/>
          <p14:tracePt t="19137" x="3240088" y="6021388"/>
          <p14:tracePt t="19156" x="3254375" y="6021388"/>
          <p14:tracePt t="19172" x="3267075" y="6021388"/>
          <p14:tracePt t="19306" x="3254375" y="6021388"/>
          <p14:tracePt t="19334" x="3240088" y="6021388"/>
          <p14:tracePt t="19348" x="3227388" y="6021388"/>
          <p14:tracePt t="21833" x="3227388" y="6007100"/>
          <p14:tracePt t="21846" x="3227388" y="5994400"/>
          <p14:tracePt t="22040" x="3213100" y="5994400"/>
          <p14:tracePt t="22054" x="3200400" y="5994400"/>
          <p14:tracePt t="22089" x="3186113" y="5994400"/>
          <p14:tracePt t="22096" x="3173413" y="5994400"/>
          <p14:tracePt t="22105" x="3159125" y="6007100"/>
          <p14:tracePt t="22121" x="3146425" y="6021388"/>
          <p14:tracePt t="22138" x="3132138" y="6021388"/>
          <p14:tracePt t="22154" x="3105150" y="6034088"/>
          <p14:tracePt t="22172" x="3092450" y="6048375"/>
          <p14:tracePt t="22188" x="3078163" y="6048375"/>
          <p14:tracePt t="22205" x="3065463" y="6061075"/>
          <p14:tracePt t="22227" x="3078163" y="6075363"/>
          <p14:tracePt t="22239" x="3105150" y="6088063"/>
          <p14:tracePt t="22254" x="3146425" y="6088063"/>
          <p14:tracePt t="22271" x="3213100" y="6102350"/>
          <p14:tracePt t="22288" x="3321050" y="6102350"/>
          <p14:tracePt t="22304" x="3375025" y="6115050"/>
          <p14:tracePt t="22321" x="3416300" y="6129338"/>
          <p14:tracePt t="22325" x="3429000" y="6129338"/>
          <p14:tracePt t="22338" x="3455988" y="6129338"/>
          <p14:tracePt t="22355" x="3470275" y="6129338"/>
          <p14:tracePt t="22357" x="3482975" y="6129338"/>
          <p14:tracePt t="22378" x="3497263" y="6115050"/>
          <p14:tracePt t="22889" x="3563938" y="5953125"/>
          <p14:tracePt t="22895" x="3659188" y="5751513"/>
          <p14:tracePt t="22904" x="3779838" y="5508625"/>
          <p14:tracePt t="22922" x="3956050" y="5129213"/>
          <p14:tracePt t="22924" x="4010025" y="4994275"/>
          <p14:tracePt t="22937" x="4049713" y="4913313"/>
          <p14:tracePt t="22939" x="4078288" y="4859338"/>
          <p14:tracePt t="22954" x="4117975" y="4792663"/>
          <p14:tracePt t="22972" x="4144963" y="4751388"/>
          <p14:tracePt t="22987" x="4144963" y="4738688"/>
          <p14:tracePt t="23004" x="4144963" y="4724400"/>
          <p14:tracePt t="23290" x="4279900" y="4427538"/>
          <p14:tracePt t="23296" x="4483100" y="3875088"/>
          <p14:tracePt t="23304" x="4725988" y="3306763"/>
          <p14:tracePt t="23321" x="5089525" y="2268538"/>
          <p14:tracePt t="23340" x="5522913" y="6350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94965"/>
            <a:ext cx="6169748" cy="610863"/>
          </a:xfrm>
        </p:spPr>
        <p:txBody>
          <a:bodyPr>
            <a:noAutofit/>
          </a:bodyPr>
          <a:lstStyle/>
          <a:p>
            <a:r>
              <a:rPr lang="en-US" sz="3600" dirty="0"/>
              <a:t>Blockchain in Government Healthcare Sector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4304" y="2977166"/>
            <a:ext cx="2307536" cy="775701"/>
          </a:xfrm>
        </p:spPr>
        <p:txBody>
          <a:bodyPr/>
          <a:lstStyle/>
          <a:p>
            <a:r>
              <a:rPr lang="en-US" sz="1600" dirty="0">
                <a:latin typeface="Söhne"/>
              </a:rPr>
              <a:t>Characteristics: Governance, Interoperability, Privacy, Scalability, and Security.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11601" y="3041149"/>
            <a:ext cx="2307536" cy="775701"/>
          </a:xfrm>
        </p:spPr>
        <p:txBody>
          <a:bodyPr/>
          <a:lstStyle/>
          <a:p>
            <a:r>
              <a:rPr lang="en-US" sz="1600" dirty="0"/>
              <a:t>Blockchain as a health information exchange for protected health information.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846" y="2174827"/>
            <a:ext cx="2324291" cy="287939"/>
          </a:xfrm>
        </p:spPr>
        <p:txBody>
          <a:bodyPr/>
          <a:lstStyle/>
          <a:p>
            <a:r>
              <a:rPr lang="en-US" sz="2200" dirty="0"/>
              <a:t>Health Information Exchange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4304" y="2174827"/>
            <a:ext cx="2133600" cy="369332"/>
          </a:xfrm>
        </p:spPr>
        <p:txBody>
          <a:bodyPr/>
          <a:lstStyle/>
          <a:p>
            <a:r>
              <a:rPr lang="en-US" sz="2000" dirty="0"/>
              <a:t>Electronic Health Records (EHRs)</a:t>
            </a:r>
          </a:p>
        </p:txBody>
      </p:sp>
      <p:pic>
        <p:nvPicPr>
          <p:cNvPr id="8" name="Picture 7" descr="A graph of a blockchain technology&#10;&#10;Description automatically generated">
            <a:extLst>
              <a:ext uri="{FF2B5EF4-FFF2-40B4-BE49-F238E27FC236}">
                <a16:creationId xmlns:a16="http://schemas.microsoft.com/office/drawing/2014/main" id="{9D7D077A-9F72-7482-C876-E16B2FEDC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1355" r="1649" b="4209"/>
          <a:stretch/>
        </p:blipFill>
        <p:spPr>
          <a:xfrm>
            <a:off x="6286502" y="1367882"/>
            <a:ext cx="5484899" cy="3856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DC1EB74C-6721-F809-BF24-8593074DAB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04885-7EEE-963F-B9EB-DF649935D61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079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96"/>
    </mc:Choice>
    <mc:Fallback xmlns="">
      <p:transition spd="slow" advTm="1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" x="4591050" y="2686050"/>
          <p14:tracePt t="489" x="4603750" y="2686050"/>
          <p14:tracePt t="506" x="4618038" y="2673350"/>
          <p14:tracePt t="524" x="4630738" y="2673350"/>
          <p14:tracePt t="543" x="4657725" y="2673350"/>
          <p14:tracePt t="545" x="4672013" y="2673350"/>
          <p14:tracePt t="575" x="4684713" y="2673350"/>
          <p14:tracePt t="586" x="4699000" y="2673350"/>
          <p14:tracePt t="648" x="4684713" y="2673350"/>
          <p14:tracePt t="661" x="4672013" y="2673350"/>
          <p14:tracePt t="668" x="4657725" y="2673350"/>
          <p14:tracePt t="674" x="4645025" y="2659063"/>
          <p14:tracePt t="690" x="4603750" y="2646363"/>
          <p14:tracePt t="706" x="4576763" y="2646363"/>
          <p14:tracePt t="724" x="4549775" y="2632075"/>
          <p14:tracePt t="740" x="4522788" y="2605088"/>
          <p14:tracePt t="756" x="4522788" y="2578100"/>
          <p14:tracePt t="758" x="4522788" y="2551113"/>
          <p14:tracePt t="773" x="4522788" y="2524125"/>
          <p14:tracePt t="775" x="4537075" y="2497138"/>
          <p14:tracePt t="790" x="4576763" y="2443163"/>
          <p14:tracePt t="808" x="4645025" y="2362200"/>
          <p14:tracePt t="822" x="4711700" y="2322513"/>
          <p14:tracePt t="839" x="4738688" y="2295525"/>
          <p14:tracePt t="841" x="4765675" y="2295525"/>
          <p14:tracePt t="857" x="4792663" y="2295525"/>
          <p14:tracePt t="872" x="4806950" y="2308225"/>
          <p14:tracePt t="889" x="4819650" y="2376488"/>
          <p14:tracePt t="906" x="4819650" y="2403475"/>
          <p14:tracePt t="925" x="4819650" y="2457450"/>
          <p14:tracePt t="941" x="4806950" y="2484438"/>
          <p14:tracePt t="958" x="4752975" y="2511425"/>
          <p14:tracePt t="973" x="4725988" y="2538413"/>
          <p14:tracePt t="991" x="4657725" y="2538413"/>
          <p14:tracePt t="1007" x="4591050" y="2524125"/>
          <p14:tracePt t="1023" x="4549775" y="2497138"/>
          <p14:tracePt t="1041" x="4495800" y="2389188"/>
          <p14:tracePt t="1057" x="4495800" y="2254250"/>
          <p14:tracePt t="1073" x="4522788" y="2092325"/>
          <p14:tracePt t="1076" x="4549775" y="1998663"/>
          <p14:tracePt t="1090" x="4630738" y="1822450"/>
          <p14:tracePt t="1107" x="4725988" y="1646238"/>
          <p14:tracePt t="1123" x="4860925" y="1444625"/>
          <p14:tracePt t="1141" x="4900613" y="1363663"/>
          <p14:tracePt t="1144" x="4914900" y="1336675"/>
          <p14:tracePt t="1157" x="4927600" y="1309688"/>
          <p14:tracePt t="1159" x="4941888" y="1268413"/>
          <p14:tracePt t="1174" x="4941888" y="1214438"/>
          <p14:tracePt t="1190" x="4954588" y="1120775"/>
          <p14:tracePt t="1208" x="4995863" y="944563"/>
          <p14:tracePt t="1223" x="5035550" y="796925"/>
          <p14:tracePt t="1239" x="5103813" y="620713"/>
          <p14:tracePt t="1242" x="5130800" y="566738"/>
          <p14:tracePt t="1256" x="5184775" y="458788"/>
          <p14:tracePt t="1273" x="5224463" y="377825"/>
          <p14:tracePt t="1290" x="5238750" y="296863"/>
          <p14:tracePt t="1307" x="5265738" y="269875"/>
          <p14:tracePt t="1322" x="5278438" y="242888"/>
          <p14:tracePt t="1338" x="5305425" y="188913"/>
          <p14:tracePt t="1360" x="5319713" y="161925"/>
          <p14:tracePt t="1374" x="5319713" y="134938"/>
          <p14:tracePt t="1390" x="5332413" y="122238"/>
          <p14:tracePt t="1407" x="5332413" y="107950"/>
          <p14:tracePt t="1683" x="5400675" y="95250"/>
          <p14:tracePt t="1689" x="5522913" y="41275"/>
          <p14:tracePt t="1806" x="6237288" y="161925"/>
          <p14:tracePt t="1814" x="6183313" y="242888"/>
          <p14:tracePt t="1822" x="6143625" y="323850"/>
          <p14:tracePt t="1839" x="6075363" y="419100"/>
          <p14:tracePt t="1841" x="6062663" y="458788"/>
          <p14:tracePt t="1857" x="6021388" y="485775"/>
          <p14:tracePt t="2152" x="6008688" y="581025"/>
          <p14:tracePt t="2158" x="5981700" y="701675"/>
          <p14:tracePt t="2174" x="5927725" y="917575"/>
          <p14:tracePt t="2190" x="5873750" y="1079500"/>
          <p14:tracePt t="2193" x="5859463" y="1160463"/>
          <p14:tracePt t="2207" x="5819775" y="1282700"/>
          <p14:tracePt t="2223" x="5792788" y="1430338"/>
          <p14:tracePt t="2242" x="5738813" y="1619250"/>
          <p14:tracePt t="2258" x="5697538" y="1768475"/>
          <p14:tracePt t="2273" x="5643563" y="1930400"/>
          <p14:tracePt t="2275" x="5630863" y="1984375"/>
          <p14:tracePt t="2289" x="5603875" y="2079625"/>
          <p14:tracePt t="2307" x="5576888" y="2133600"/>
          <p14:tracePt t="2322" x="5576888" y="2160588"/>
          <p14:tracePt t="2340" x="5576888" y="2187575"/>
          <p14:tracePt t="2358" x="5576888" y="2173288"/>
          <p14:tracePt t="2372" x="5630863" y="2133600"/>
          <p14:tracePt t="2390" x="5711825" y="2052638"/>
          <p14:tracePt t="2392" x="5765800" y="2011363"/>
          <p14:tracePt t="2408" x="5859463" y="1957388"/>
          <p14:tracePt t="2423" x="5927725" y="1930400"/>
          <p14:tracePt t="2439" x="5967413" y="1930400"/>
          <p14:tracePt t="2442" x="5981700" y="1930400"/>
          <p14:tracePt t="2457" x="6008688" y="2025650"/>
          <p14:tracePt t="2473" x="5981700" y="2241550"/>
          <p14:tracePt t="2476" x="5967413" y="2376488"/>
          <p14:tracePt t="2490" x="5900738" y="2673350"/>
          <p14:tracePt t="2506" x="5832475" y="2874963"/>
          <p14:tracePt t="2523" x="5751513" y="3036888"/>
          <p14:tracePt t="2540" x="5711825" y="3105150"/>
          <p14:tracePt t="2556" x="5670550" y="3132138"/>
          <p14:tracePt t="2574" x="5630863" y="3144838"/>
          <p14:tracePt t="2589" x="5616575" y="3144838"/>
          <p14:tracePt t="2610" x="5603875" y="3132138"/>
          <p14:tracePt t="2623" x="5603875" y="3105150"/>
          <p14:tracePt t="2642" x="5630863" y="3051175"/>
          <p14:tracePt t="2656" x="5643563" y="3024188"/>
          <p14:tracePt t="2673" x="5670550" y="3009900"/>
          <p14:tracePt t="2690" x="5684838" y="3009900"/>
          <p14:tracePt t="2707" x="5697538" y="3024188"/>
          <p14:tracePt t="2725" x="5697538" y="3063875"/>
          <p14:tracePt t="2739" x="5697538" y="3078163"/>
          <p14:tracePt t="2757" x="5697538" y="3105150"/>
          <p14:tracePt t="2758" x="5684838" y="3105150"/>
          <p14:tracePt t="2776" x="5684838" y="3117850"/>
          <p14:tracePt t="2789" x="5657850" y="3117850"/>
          <p14:tracePt t="2807" x="5643563" y="3117850"/>
          <p14:tracePt t="2822" x="5616575" y="3105150"/>
          <p14:tracePt t="2839" x="5616575" y="3078163"/>
          <p14:tracePt t="2856" x="5616575" y="3009900"/>
          <p14:tracePt t="2873" x="5630863" y="2943225"/>
          <p14:tracePt t="2889" x="5657850" y="2889250"/>
          <p14:tracePt t="2907" x="5670550" y="2862263"/>
          <p14:tracePt t="2909" x="5684838" y="2847975"/>
          <p14:tracePt t="2925" x="5711825" y="2835275"/>
          <p14:tracePt t="2945" x="5738813" y="2835275"/>
          <p14:tracePt t="2956" x="5751513" y="2835275"/>
          <p14:tracePt t="2973" x="5778500" y="2835275"/>
          <p14:tracePt t="2990" x="5805488" y="2847975"/>
          <p14:tracePt t="3008" x="5832475" y="2862263"/>
          <p14:tracePt t="3022" x="5832475" y="2889250"/>
          <p14:tracePt t="3040" x="5832475" y="2916238"/>
          <p14:tracePt t="3042" x="5832475" y="2943225"/>
          <p14:tracePt t="3056" x="5792788" y="2997200"/>
          <p14:tracePt t="3072" x="5778500" y="3036888"/>
          <p14:tracePt t="3091" x="5738813" y="3090863"/>
          <p14:tracePt t="3106" x="5711825" y="3105150"/>
          <p14:tracePt t="3124" x="5657850" y="3117850"/>
          <p14:tracePt t="3140" x="5630863" y="3105150"/>
          <p14:tracePt t="3158" x="5589588" y="3063875"/>
          <p14:tracePt t="3177" x="5576888" y="3024188"/>
          <p14:tracePt t="3190" x="5576888" y="2943225"/>
          <p14:tracePt t="3206" x="5630863" y="2862263"/>
          <p14:tracePt t="3223" x="5657850" y="2820988"/>
          <p14:tracePt t="3239" x="5711825" y="2794000"/>
          <p14:tracePt t="3255" x="5751513" y="2794000"/>
          <p14:tracePt t="3273" x="5778500" y="2794000"/>
          <p14:tracePt t="3289" x="5792788" y="2835275"/>
          <p14:tracePt t="3306" x="5805488" y="2862263"/>
          <p14:tracePt t="3323" x="5805488" y="2901950"/>
          <p14:tracePt t="3324" x="5805488" y="2928938"/>
          <p14:tracePt t="3340" x="5805488" y="2970213"/>
          <p14:tracePt t="3358" x="5792788" y="2997200"/>
          <p14:tracePt t="3359" x="5792788" y="3024188"/>
          <p14:tracePt t="3375" x="5751513" y="3051175"/>
          <p14:tracePt t="3390" x="5724525" y="3063875"/>
          <p14:tracePt t="3392" x="5697538" y="3078163"/>
          <p14:tracePt t="3408" x="5657850" y="3090863"/>
          <p14:tracePt t="3425" x="5616575" y="3090863"/>
          <p14:tracePt t="3427" x="5589588" y="3090863"/>
          <p14:tracePt t="3439" x="5562600" y="3078163"/>
          <p14:tracePt t="3441" x="5549900" y="3078163"/>
          <p14:tracePt t="3456" x="5535613" y="3051175"/>
          <p14:tracePt t="3472" x="5535613" y="3036888"/>
          <p14:tracePt t="3490" x="5549900" y="2982913"/>
          <p14:tracePt t="3506" x="5589588" y="2943225"/>
          <p14:tracePt t="3523" x="5643563" y="2916238"/>
          <p14:tracePt t="3525" x="5670550" y="2901950"/>
          <p14:tracePt t="3540" x="5751513" y="2901950"/>
          <p14:tracePt t="3556" x="5819775" y="2928938"/>
          <p14:tracePt t="3573" x="5927725" y="3024188"/>
          <p14:tracePt t="3589" x="5967413" y="3063875"/>
          <p14:tracePt t="3609" x="6021388" y="3132138"/>
          <p14:tracePt t="3623" x="6021388" y="3159125"/>
          <p14:tracePt t="3639" x="6035675" y="3171825"/>
          <p14:tracePt t="3642" x="6048375" y="3171825"/>
          <p14:tracePt t="3656" x="6048375" y="3198813"/>
          <p14:tracePt t="3672" x="6035675" y="3198813"/>
          <p14:tracePt t="3689" x="6008688" y="3213100"/>
          <p14:tracePt t="3717" x="5994400" y="3213100"/>
          <p14:tracePt t="3785" x="6008688" y="3213100"/>
          <p14:tracePt t="3792" x="6021388" y="3198813"/>
          <p14:tracePt t="3807" x="6021388" y="3186113"/>
          <p14:tracePt t="3822" x="6048375" y="3186113"/>
          <p14:tracePt t="3842" x="6062663" y="3186113"/>
          <p14:tracePt t="3862" x="6075363" y="3171825"/>
          <p14:tracePt t="3873" x="6089650" y="3171825"/>
          <p14:tracePt t="3875" x="6089650" y="3159125"/>
          <p14:tracePt t="3889" x="6102350" y="3159125"/>
          <p14:tracePt t="3906" x="6129338" y="3144838"/>
          <p14:tracePt t="3922" x="6143625" y="3144838"/>
          <p14:tracePt t="3923" x="6143625" y="3132138"/>
          <p14:tracePt t="3939" x="6156325" y="3132138"/>
          <p14:tracePt t="4243" x="6183313" y="3132138"/>
          <p14:tracePt t="4247" x="6224588" y="3132138"/>
          <p14:tracePt t="4256" x="6251575" y="3132138"/>
          <p14:tracePt t="4272" x="6372225" y="3144838"/>
          <p14:tracePt t="4291" x="6588125" y="3171825"/>
          <p14:tracePt t="4305" x="6696075" y="3198813"/>
          <p14:tracePt t="4322" x="6750050" y="3213100"/>
          <p14:tracePt t="4323" x="6778625" y="3213100"/>
          <p14:tracePt t="4339" x="6805613" y="3225800"/>
          <p14:tracePt t="4356" x="6845300" y="3225800"/>
          <p14:tracePt t="4372" x="6859588" y="3240088"/>
          <p14:tracePt t="4391" x="6886575" y="3252788"/>
          <p14:tracePt t="4406" x="6899275" y="3252788"/>
          <p14:tracePt t="4422" x="6913563" y="3252788"/>
          <p14:tracePt t="4439" x="6940550" y="3252788"/>
          <p14:tracePt t="4456" x="6953250" y="3252788"/>
          <p14:tracePt t="4472" x="6980238" y="3252788"/>
          <p14:tracePt t="4490" x="7021513" y="3252788"/>
          <p14:tracePt t="4506" x="7061200" y="3252788"/>
          <p14:tracePt t="4522" x="7088188" y="3252788"/>
          <p14:tracePt t="4524" x="7102475" y="3252788"/>
          <p14:tracePt t="4539" x="7142163" y="3252788"/>
          <p14:tracePt t="4556" x="7169150" y="3252788"/>
          <p14:tracePt t="4573" x="7196138" y="3252788"/>
          <p14:tracePt t="4592" x="7223125" y="3252788"/>
          <p14:tracePt t="4594" x="7250113" y="3252788"/>
          <p14:tracePt t="4609" x="7277100" y="3252788"/>
          <p14:tracePt t="4624" x="7318375" y="3252788"/>
          <p14:tracePt t="4641" x="7358063" y="3252788"/>
          <p14:tracePt t="4656" x="7385050" y="3252788"/>
          <p14:tracePt t="4673" x="7426325" y="3252788"/>
          <p14:tracePt t="4690" x="7453313" y="3252788"/>
          <p14:tracePt t="4705" x="7480300" y="3252788"/>
          <p14:tracePt t="4723" x="7493000" y="3252788"/>
          <p14:tracePt t="4724" x="7507288" y="3252788"/>
          <p14:tracePt t="4739" x="7534275" y="3252788"/>
          <p14:tracePt t="4756" x="7546975" y="3252788"/>
          <p14:tracePt t="4772" x="7573963" y="3252788"/>
          <p14:tracePt t="4789" x="7588250" y="3252788"/>
          <p14:tracePt t="4806" x="7615238" y="3252788"/>
          <p14:tracePt t="4822" x="7627938" y="3252788"/>
          <p14:tracePt t="4839" x="7642225" y="3252788"/>
          <p14:tracePt t="5236" x="7627938" y="3252788"/>
          <p14:tracePt t="5240" x="7600950" y="3252788"/>
          <p14:tracePt t="5255" x="7546975" y="3267075"/>
          <p14:tracePt t="5272" x="7480300" y="3267075"/>
          <p14:tracePt t="5289" x="7304088" y="3267075"/>
          <p14:tracePt t="5655" x="7291388" y="3267075"/>
          <p14:tracePt t="5669" x="7277100" y="3267075"/>
          <p14:tracePt t="5675" x="7250113" y="3267075"/>
          <p14:tracePt t="5690" x="7237413" y="3267075"/>
          <p14:tracePt t="5706" x="7223125" y="3267075"/>
          <p14:tracePt t="5722" x="7196138" y="3267075"/>
          <p14:tracePt t="5739" x="7183438" y="3267075"/>
          <p14:tracePt t="5758" x="7169150" y="3267075"/>
          <p14:tracePt t="5780" x="7156450" y="3267075"/>
          <p14:tracePt t="5821" x="7142163" y="3267075"/>
          <p14:tracePt t="5841" x="7129463" y="3267075"/>
          <p14:tracePt t="5847" x="7115175" y="3279775"/>
          <p14:tracePt t="5862" x="7102475" y="3279775"/>
          <p14:tracePt t="5873" x="7075488" y="3279775"/>
          <p14:tracePt t="5889" x="6953250" y="3279775"/>
          <p14:tracePt t="5907" x="6818313" y="3279775"/>
          <p14:tracePt t="5922" x="6534150" y="3279775"/>
          <p14:tracePt t="5923" x="6345238" y="3279775"/>
          <p14:tracePt t="5938" x="5927725" y="3279775"/>
          <p14:tracePt t="5956" x="5495925" y="3279775"/>
          <p14:tracePt t="5973" x="4981575" y="3279775"/>
          <p14:tracePt t="5989" x="4711700" y="3279775"/>
          <p14:tracePt t="6007" x="4348163" y="3252788"/>
          <p14:tracePt t="6025" x="4198938" y="3252788"/>
          <p14:tracePt t="6028" x="4144963" y="3240088"/>
          <p14:tracePt t="6039" x="4117975" y="3225800"/>
          <p14:tracePt t="6056" x="4064000" y="3213100"/>
          <p14:tracePt t="6074" x="4049713" y="3198813"/>
          <p14:tracePt t="6076" x="4037013" y="3186113"/>
          <p14:tracePt t="6103" x="4037013" y="3198813"/>
          <p14:tracePt t="6117" x="4049713" y="3213100"/>
          <p14:tracePt t="6123" x="4064000" y="3225800"/>
          <p14:tracePt t="6139" x="4132263" y="3252788"/>
          <p14:tracePt t="6156" x="4198938" y="3294063"/>
          <p14:tracePt t="6172" x="4279900" y="3306763"/>
          <p14:tracePt t="6174" x="4306888" y="3306763"/>
          <p14:tracePt t="6189" x="4375150" y="3306763"/>
          <p14:tracePt t="6207" x="4456113" y="3267075"/>
          <p14:tracePt t="6222" x="4495800" y="3240088"/>
          <p14:tracePt t="6239" x="4537075" y="3240088"/>
          <p14:tracePt t="6241" x="4537075" y="3213100"/>
          <p14:tracePt t="6256" x="4537075" y="3186113"/>
          <p14:tracePt t="6273" x="4522788" y="3132138"/>
          <p14:tracePt t="6290" x="4240213" y="2997200"/>
          <p14:tracePt t="6306" x="3956050" y="2862263"/>
          <p14:tracePt t="6324" x="3671888" y="2740025"/>
          <p14:tracePt t="6325" x="3509963" y="2686050"/>
          <p14:tracePt t="6339" x="3200400" y="2578100"/>
          <p14:tracePt t="6355" x="3011488" y="2538413"/>
          <p14:tracePt t="6373" x="2822575" y="2511425"/>
          <p14:tracePt t="6389" x="2727325" y="2511425"/>
          <p14:tracePt t="6406" x="2619375" y="2511425"/>
          <p14:tracePt t="6425" x="2578100" y="2511425"/>
          <p14:tracePt t="6427" x="2565400" y="2511425"/>
          <p14:tracePt t="6439" x="2551113" y="2511425"/>
          <p14:tracePt t="6458" x="2538413" y="2511425"/>
          <p14:tracePt t="6473" x="2551113" y="2511425"/>
          <p14:tracePt t="6476" x="2565400" y="2524125"/>
          <p14:tracePt t="6492" x="2619375" y="2551113"/>
          <p14:tracePt t="6506" x="2700338" y="2565400"/>
          <p14:tracePt t="6524" x="2808288" y="2565400"/>
          <p14:tracePt t="6540" x="2876550" y="2524125"/>
          <p14:tracePt t="6555" x="2903538" y="2484438"/>
          <p14:tracePt t="6559" x="2903538" y="2443163"/>
          <p14:tracePt t="6574" x="2903538" y="2389188"/>
          <p14:tracePt t="6589" x="2808288" y="2308225"/>
          <p14:tracePt t="6609" x="2457450" y="2214563"/>
          <p14:tracePt t="6623" x="2241550" y="2200275"/>
          <p14:tracePt t="6641" x="2092325" y="2200275"/>
          <p14:tracePt t="6656" x="2038350" y="2214563"/>
          <p14:tracePt t="6673" x="2011363" y="2241550"/>
          <p14:tracePt t="6676" x="1998663" y="2241550"/>
          <p14:tracePt t="6691" x="1998663" y="2268538"/>
          <p14:tracePt t="6706" x="1998663" y="2322513"/>
          <p14:tracePt t="6725" x="2079625" y="2403475"/>
          <p14:tracePt t="6739" x="2227263" y="2430463"/>
          <p14:tracePt t="6757" x="2430463" y="2443163"/>
          <p14:tracePt t="6759" x="2524125" y="2430463"/>
          <p14:tracePt t="6773" x="2632075" y="2376488"/>
          <p14:tracePt t="6790" x="2727325" y="2322513"/>
          <p14:tracePt t="6807" x="2795588" y="2268538"/>
          <p14:tracePt t="6822" x="2822575" y="2241550"/>
          <p14:tracePt t="6841" x="2808288" y="2227263"/>
          <p14:tracePt t="6856" x="2768600" y="2214563"/>
          <p14:tracePt t="6873" x="2659063" y="2227263"/>
          <p14:tracePt t="6889" x="2524125" y="2268538"/>
          <p14:tracePt t="6907" x="2470150" y="2295525"/>
          <p14:tracePt t="6924" x="2416175" y="2349500"/>
          <p14:tracePt t="6940" x="2403475" y="2389188"/>
          <p14:tracePt t="6957" x="2389188" y="2430463"/>
          <p14:tracePt t="6959" x="2389188" y="2457450"/>
          <p14:tracePt t="6973" x="2403475" y="2497138"/>
          <p14:tracePt t="6991" x="2430463" y="2551113"/>
          <p14:tracePt t="6992" x="2443163" y="2565400"/>
          <p14:tracePt t="7007" x="2484438" y="2565400"/>
          <p14:tracePt t="7023" x="2524125" y="2578100"/>
          <p14:tracePt t="7040" x="2565400" y="2578100"/>
          <p14:tracePt t="7042" x="2592388" y="2551113"/>
          <p14:tracePt t="7056" x="2632075" y="2497138"/>
          <p14:tracePt t="7072" x="2659063" y="2443163"/>
          <p14:tracePt t="7091" x="2646363" y="2376488"/>
          <p14:tracePt t="7107" x="2632075" y="2349500"/>
          <p14:tracePt t="7125" x="2592388" y="2335213"/>
          <p14:tracePt t="7140" x="2565400" y="2335213"/>
          <p14:tracePt t="7157" x="2551113" y="2335213"/>
          <p14:tracePt t="7174" x="2524125" y="2362200"/>
          <p14:tracePt t="7190" x="2524125" y="2403475"/>
          <p14:tracePt t="7208" x="2524125" y="2484438"/>
          <p14:tracePt t="7223" x="2551113" y="2511425"/>
          <p14:tracePt t="7243" x="2619375" y="2565400"/>
          <p14:tracePt t="7258" x="2659063" y="2565400"/>
          <p14:tracePt t="7273" x="2686050" y="2565400"/>
          <p14:tracePt t="7276" x="2714625" y="2538413"/>
          <p14:tracePt t="7290" x="2727325" y="2511425"/>
          <p14:tracePt t="7292" x="2741613" y="2497138"/>
          <p14:tracePt t="7308" x="2754313" y="2430463"/>
          <p14:tracePt t="7310" x="2754313" y="2416175"/>
          <p14:tracePt t="7323" x="2754313" y="2403475"/>
          <p14:tracePt t="7323" x="2741613" y="2376488"/>
          <p14:tracePt t="7338" x="2714625" y="2362200"/>
          <p14:tracePt t="7357" x="2686050" y="2349500"/>
          <p14:tracePt t="7359" x="2673350" y="2349500"/>
          <p14:tracePt t="7373" x="2659063" y="2362200"/>
          <p14:tracePt t="7389" x="2632075" y="2403475"/>
          <p14:tracePt t="7408" x="2632075" y="2511425"/>
          <p14:tracePt t="7423" x="2632075" y="2592388"/>
          <p14:tracePt t="7442" x="2659063" y="2727325"/>
          <p14:tracePt t="7458" x="2686050" y="2767013"/>
          <p14:tracePt t="7473" x="2714625" y="2794000"/>
          <p14:tracePt t="7774" x="2903538" y="2820988"/>
          <p14:tracePt t="7779" x="3132138" y="2874963"/>
          <p14:tracePt t="7788" x="3362325" y="2943225"/>
          <p14:tracePt t="7807" x="3779838" y="3078163"/>
          <p14:tracePt t="7822" x="3929063" y="3171825"/>
          <p14:tracePt t="7840" x="4037013" y="3252788"/>
          <p14:tracePt t="7841" x="4078288" y="3279775"/>
          <p14:tracePt t="7856" x="4144963" y="3348038"/>
          <p14:tracePt t="7874" x="4213225" y="3443288"/>
          <p14:tracePt t="7877" x="4225925" y="3470275"/>
          <p14:tracePt t="7891" x="4279900" y="3536950"/>
          <p14:tracePt t="7907" x="4321175" y="3617913"/>
          <p14:tracePt t="7924" x="4360863" y="3686175"/>
          <p14:tracePt t="7940" x="4387850" y="3713163"/>
          <p14:tracePt t="7956" x="4402138" y="3752850"/>
          <p14:tracePt t="7974" x="4414838" y="3794125"/>
          <p14:tracePt t="7991" x="4429125" y="3806825"/>
          <p14:tracePt t="7993" x="4429125" y="3833813"/>
          <p14:tracePt t="8007" x="4441825" y="3848100"/>
          <p14:tracePt t="8022" x="4441825" y="3875088"/>
          <p14:tracePt t="8039" x="4456113" y="3902075"/>
          <p14:tracePt t="8056" x="4468813" y="3914775"/>
          <p14:tracePt t="8072" x="4468813" y="3941763"/>
          <p14:tracePt t="8090" x="4483100" y="3983038"/>
          <p14:tracePt t="8107" x="4483100" y="4010025"/>
          <p14:tracePt t="8124" x="4483100" y="4049713"/>
          <p14:tracePt t="8140" x="4483100" y="4064000"/>
          <p14:tracePt t="8156" x="4483100" y="4076700"/>
          <p14:tracePt t="8173" x="4495800" y="4117975"/>
          <p14:tracePt t="8192" x="4510088" y="4157663"/>
          <p14:tracePt t="8194" x="4510088" y="4171950"/>
          <p14:tracePt t="8207" x="4522788" y="4225925"/>
          <p14:tracePt t="8223" x="4537075" y="4265613"/>
          <p14:tracePt t="8242" x="4537075" y="4319588"/>
          <p14:tracePt t="8258" x="4537075" y="4360863"/>
          <p14:tracePt t="8273" x="4537075" y="4387850"/>
          <p14:tracePt t="8290" x="4537075" y="4454525"/>
          <p14:tracePt t="8306" x="4510088" y="4508500"/>
          <p14:tracePt t="8324" x="4495800" y="4549775"/>
          <p14:tracePt t="8325" x="4483100" y="4589463"/>
          <p14:tracePt t="8339" x="4468813" y="4630738"/>
          <p14:tracePt t="8356" x="4456113" y="4684713"/>
          <p14:tracePt t="8374" x="4414838" y="4751388"/>
          <p14:tracePt t="8390" x="4387850" y="4778375"/>
          <p14:tracePt t="8406" x="4333875" y="4832350"/>
          <p14:tracePt t="8423" x="4306888" y="4873625"/>
          <p14:tracePt t="8440" x="4267200" y="4900613"/>
          <p14:tracePt t="8442" x="4240213" y="4927600"/>
          <p14:tracePt t="8458" x="4198938" y="4981575"/>
          <p14:tracePt t="8473" x="4144963" y="5008563"/>
          <p14:tracePt t="8491" x="4064000" y="5075238"/>
          <p14:tracePt t="8506" x="4022725" y="5102225"/>
          <p14:tracePt t="8524" x="3956050" y="5143500"/>
          <p14:tracePt t="8540" x="3902075" y="5170488"/>
          <p14:tracePt t="8558" x="3848100" y="5184775"/>
          <p14:tracePt t="8561" x="3833813" y="5184775"/>
          <p14:tracePt t="8572" x="3806825" y="5197475"/>
          <p14:tracePt t="8589" x="3767138" y="5197475"/>
          <p14:tracePt t="8607" x="3752850" y="5197475"/>
          <p14:tracePt t="8623" x="3740150" y="5197475"/>
          <p14:tracePt t="8662" x="3740150" y="5184775"/>
          <p14:tracePt t="8669" x="3740150" y="5170488"/>
          <p14:tracePt t="8675" x="3740150" y="5157788"/>
          <p14:tracePt t="8692" x="3752850" y="5129213"/>
          <p14:tracePt t="8706" x="3779838" y="5116513"/>
          <p14:tracePt t="8723" x="3794125" y="5102225"/>
          <p14:tracePt t="8724" x="3821113" y="5102225"/>
          <p14:tracePt t="8740" x="3848100" y="5102225"/>
          <p14:tracePt t="8757" x="3875088" y="5102225"/>
          <p14:tracePt t="8759" x="3902075" y="5102225"/>
          <p14:tracePt t="8773" x="3941763" y="5102225"/>
          <p14:tracePt t="8790" x="4010025" y="5116513"/>
          <p14:tracePt t="8809" x="4090988" y="5129213"/>
          <p14:tracePt t="8822" x="4117975" y="5129213"/>
          <p14:tracePt t="8840" x="4144963" y="5129213"/>
          <p14:tracePt t="8842" x="4159250" y="5129213"/>
          <p14:tracePt t="8858" x="4171950" y="5129213"/>
          <p14:tracePt t="8872" x="4186238" y="5129213"/>
          <p14:tracePt t="8889" x="4198938" y="5129213"/>
          <p14:tracePt t="8910" x="4213225" y="5129213"/>
          <p14:tracePt t="8973" x="4198938" y="5129213"/>
          <p14:tracePt t="8979" x="4171950" y="5129213"/>
          <p14:tracePt t="8989" x="4144963" y="5129213"/>
          <p14:tracePt t="9007" x="4037013" y="5102225"/>
          <p14:tracePt t="9009" x="3941763" y="5089525"/>
          <p14:tracePt t="9023" x="3644900" y="5021263"/>
          <p14:tracePt t="9040" x="3321050" y="4927600"/>
          <p14:tracePt t="9042" x="3159125" y="4886325"/>
          <p14:tracePt t="9055" x="2876550" y="4819650"/>
          <p14:tracePt t="9076" x="2673350" y="4805363"/>
          <p14:tracePt t="9078" x="2632075" y="4792663"/>
          <p14:tracePt t="9091" x="2551113" y="4792663"/>
          <p14:tracePt t="9108" x="2484438" y="4792663"/>
          <p14:tracePt t="9125" x="2457450" y="4792663"/>
          <p14:tracePt t="9140" x="2443163" y="4778375"/>
          <p14:tracePt t="9158" x="2457450" y="4778375"/>
          <p14:tracePt t="9174" x="2497138" y="4778375"/>
          <p14:tracePt t="9191" x="2551113" y="4778375"/>
          <p14:tracePt t="9193" x="2592388" y="4778375"/>
          <p14:tracePt t="9206" x="2632075" y="4792663"/>
          <p14:tracePt t="9208" x="2659063" y="4805363"/>
          <p14:tracePt t="9223" x="2754313" y="4832350"/>
          <p14:tracePt t="9239" x="2862263" y="4859338"/>
          <p14:tracePt t="9258" x="2997200" y="4913313"/>
          <p14:tracePt t="9272" x="3105150" y="4940300"/>
          <p14:tracePt t="9290" x="3240088" y="4994275"/>
          <p14:tracePt t="9306" x="3294063" y="5008563"/>
          <p14:tracePt t="9322" x="3335338" y="5021263"/>
          <p14:tracePt t="9339" x="3375025" y="5048250"/>
          <p14:tracePt t="9357" x="3416300" y="5048250"/>
          <p14:tracePt t="9373" x="3429000" y="5062538"/>
          <p14:tracePt t="9683" x="3455988" y="5062538"/>
          <p14:tracePt t="9690" x="3509963" y="5075238"/>
          <p14:tracePt t="9697" x="3551238" y="5089525"/>
          <p14:tracePt t="9707" x="3590925" y="5089525"/>
          <p14:tracePt t="9724" x="3698875" y="5116513"/>
          <p14:tracePt t="9740" x="3752850" y="5143500"/>
          <p14:tracePt t="9756" x="3794125" y="5143500"/>
          <p14:tracePt t="9773" x="3833813" y="5143500"/>
          <p14:tracePt t="9774" x="3848100" y="5157788"/>
          <p14:tracePt t="9789" x="3875088" y="5157788"/>
          <p14:tracePt t="9806" x="3887788" y="5157788"/>
          <p14:tracePt t="9807" x="3902075" y="5157788"/>
          <p14:tracePt t="9823" x="3914775" y="5157788"/>
          <p14:tracePt t="9842" x="3929063" y="5170488"/>
          <p14:tracePt t="9862" x="3941763" y="5170488"/>
          <p14:tracePt t="9876" x="3956050" y="5184775"/>
          <p14:tracePt t="9911" x="3968750" y="5197475"/>
          <p14:tracePt t="9924" x="3983038" y="5197475"/>
          <p14:tracePt t="9959" x="3995738" y="5197475"/>
          <p14:tracePt t="9973" x="4010025" y="5197475"/>
          <p14:tracePt t="9979" x="4022725" y="5211763"/>
          <p14:tracePt t="9993" x="4049713" y="5224463"/>
          <p14:tracePt t="10006" x="4064000" y="5224463"/>
          <p14:tracePt t="10023" x="4132263" y="5224463"/>
          <p14:tracePt t="10039" x="4186238" y="5224463"/>
          <p14:tracePt t="10043" x="4198938" y="5224463"/>
          <p14:tracePt t="10055" x="4240213" y="5224463"/>
          <p14:tracePt t="10073" x="4279900" y="5238750"/>
          <p14:tracePt t="10080" x="4294188" y="5238750"/>
          <p14:tracePt t="10089" x="4306888" y="5238750"/>
          <p14:tracePt t="10091" x="4321175" y="5238750"/>
          <p14:tracePt t="10107" x="4333875" y="5251450"/>
          <p14:tracePt t="10123" x="4360863" y="5251450"/>
          <p14:tracePt t="10140" x="4387850" y="5265738"/>
          <p14:tracePt t="10158" x="4402138" y="5265738"/>
          <p14:tracePt t="10173" x="4429125" y="5265738"/>
          <p14:tracePt t="10189" x="4456113" y="5265738"/>
          <p14:tracePt t="10206" x="4483100" y="5278438"/>
          <p14:tracePt t="10208" x="4510088" y="5278438"/>
          <p14:tracePt t="10222" x="4537075" y="5278438"/>
          <p14:tracePt t="10239" x="4576763" y="5278438"/>
          <p14:tracePt t="10242" x="4603750" y="5278438"/>
          <p14:tracePt t="10256" x="4657725" y="5278438"/>
          <p14:tracePt t="10272" x="4699000" y="5278438"/>
          <p14:tracePt t="10291" x="4765675" y="5278438"/>
          <p14:tracePt t="10305" x="4806950" y="5278438"/>
          <p14:tracePt t="10323" x="4860925" y="5278438"/>
          <p14:tracePt t="10324" x="4873625" y="5278438"/>
          <p14:tracePt t="10339" x="4914900" y="5278438"/>
          <p14:tracePt t="10357" x="4954588" y="5278438"/>
          <p14:tracePt t="10360" x="4981575" y="5265738"/>
          <p14:tracePt t="10374" x="5022850" y="5265738"/>
          <p14:tracePt t="10391" x="5076825" y="5265738"/>
          <p14:tracePt t="10407" x="5116513" y="5265738"/>
          <p14:tracePt t="10423" x="5157788" y="5265738"/>
          <p14:tracePt t="10439" x="5184775" y="5265738"/>
          <p14:tracePt t="10456" x="5211763" y="5265738"/>
          <p14:tracePt t="10473" x="5224463" y="5265738"/>
          <p14:tracePt t="10489" x="5251450" y="5238750"/>
          <p14:tracePt t="10505" x="5265738" y="5238750"/>
          <p14:tracePt t="10523" x="5292725" y="5211763"/>
          <p14:tracePt t="10524" x="5305425" y="5211763"/>
          <p14:tracePt t="10539" x="5332413" y="5197475"/>
          <p14:tracePt t="10556" x="5373688" y="5170488"/>
          <p14:tracePt t="10574" x="5413375" y="5143500"/>
          <p14:tracePt t="10591" x="5441950" y="5116513"/>
          <p14:tracePt t="10593" x="5454650" y="5116513"/>
          <p14:tracePt t="10609" x="5468938" y="5089525"/>
          <p14:tracePt t="10624" x="5495925" y="5089525"/>
          <p14:tracePt t="10642" x="5562600" y="5048250"/>
          <p14:tracePt t="10657" x="5589588" y="5021263"/>
          <p14:tracePt t="10674" x="5630863" y="4994275"/>
          <p14:tracePt t="10676" x="5670550" y="4967288"/>
          <p14:tracePt t="10690" x="5751513" y="4927600"/>
          <p14:tracePt t="10705" x="5819775" y="4873625"/>
          <p14:tracePt t="10722" x="5886450" y="4846638"/>
          <p14:tracePt t="10739" x="5940425" y="4805363"/>
          <p14:tracePt t="10756" x="5967413" y="4805363"/>
          <p14:tracePt t="10773" x="6008688" y="4765675"/>
          <p14:tracePt t="10789" x="6035675" y="4751388"/>
          <p14:tracePt t="10806" x="6062663" y="4724400"/>
          <p14:tracePt t="10808" x="6075363" y="4724400"/>
          <p14:tracePt t="10822" x="6102350" y="4684713"/>
          <p14:tracePt t="10840" x="6143625" y="4657725"/>
          <p14:tracePt t="10841" x="6170613" y="4630738"/>
          <p14:tracePt t="10855" x="6210300" y="4603750"/>
          <p14:tracePt t="10874" x="6264275" y="4576763"/>
          <p14:tracePt t="10876" x="6291263" y="4562475"/>
          <p14:tracePt t="10891" x="6332538" y="4522788"/>
          <p14:tracePt t="10906" x="6359525" y="4508500"/>
          <p14:tracePt t="10922" x="6386513" y="4495800"/>
          <p14:tracePt t="10925" x="6399213" y="4481513"/>
          <p14:tracePt t="10940" x="6413500" y="4481513"/>
          <p14:tracePt t="10956" x="6440488" y="4468813"/>
          <p14:tracePt t="10972" x="6440488" y="4441825"/>
          <p14:tracePt t="11256" x="6467475" y="4441825"/>
          <p14:tracePt t="11265" x="6507163" y="4441825"/>
          <p14:tracePt t="11272" x="6534150" y="4441825"/>
          <p14:tracePt t="11289" x="6602413" y="4441825"/>
          <p14:tracePt t="11306" x="6642100" y="4441825"/>
          <p14:tracePt t="11323" x="6656388" y="4441825"/>
          <p14:tracePt t="11325" x="6683375" y="4441825"/>
          <p14:tracePt t="11345" x="6696075" y="4441825"/>
          <p14:tracePt t="11359" x="6710363" y="4441825"/>
          <p14:tracePt t="11400" x="6696075" y="4441825"/>
          <p14:tracePt t="11407" x="6696075" y="4454525"/>
          <p14:tracePt t="11414" x="6669088" y="4468813"/>
          <p14:tracePt t="11422" x="6642100" y="4481513"/>
          <p14:tracePt t="11440" x="6602413" y="4535488"/>
          <p14:tracePt t="11442" x="6575425" y="4549775"/>
          <p14:tracePt t="11455" x="6521450" y="4576763"/>
          <p14:tracePt t="11472" x="6480175" y="4603750"/>
          <p14:tracePt t="11490" x="6453188" y="4630738"/>
          <p14:tracePt t="11506" x="6440488" y="4643438"/>
          <p14:tracePt t="11561" x="6440488" y="4630738"/>
          <p14:tracePt t="11565" x="6453188" y="4616450"/>
          <p14:tracePt t="11573" x="6480175" y="4603750"/>
          <p14:tracePt t="11589" x="6534150" y="4562475"/>
          <p14:tracePt t="11607" x="6615113" y="4522788"/>
          <p14:tracePt t="11623" x="6683375" y="4522788"/>
          <p14:tracePt t="11639" x="6696075" y="4522788"/>
          <p14:tracePt t="11656" x="6710363" y="4522788"/>
          <p14:tracePt t="11657" x="6723063" y="4522788"/>
          <p14:tracePt t="11685" x="6723063" y="4535488"/>
          <p14:tracePt t="11689" x="6710363" y="4549775"/>
          <p14:tracePt t="11706" x="6656388" y="4562475"/>
          <p14:tracePt t="11722" x="6575425" y="4589463"/>
          <p14:tracePt t="11724" x="6534150" y="4603750"/>
          <p14:tracePt t="11739" x="6467475" y="4616450"/>
          <p14:tracePt t="11756" x="6426200" y="4616450"/>
          <p14:tracePt t="11773" x="6413500" y="4616450"/>
          <p14:tracePt t="11789" x="6399213" y="4616450"/>
          <p14:tracePt t="11805" x="6413500" y="4562475"/>
          <p14:tracePt t="11807" x="6426200" y="4535488"/>
          <p14:tracePt t="11822" x="6521450" y="4468813"/>
          <p14:tracePt t="11840" x="6602413" y="4427538"/>
          <p14:tracePt t="11841" x="6669088" y="4400550"/>
          <p14:tracePt t="11856" x="6723063" y="4373563"/>
          <p14:tracePt t="11874" x="6764338" y="4360863"/>
          <p14:tracePt t="11876" x="6778625" y="4360863"/>
          <p14:tracePt t="11889" x="6805613" y="4360863"/>
          <p14:tracePt t="11906" x="6818313" y="4360863"/>
          <p14:tracePt t="11925" x="6818313" y="4373563"/>
          <p14:tracePt t="11939" x="6818313" y="4387850"/>
          <p14:tracePt t="11956" x="6818313" y="4400550"/>
          <p14:tracePt t="11973" x="6805613" y="4414838"/>
          <p14:tracePt t="11989" x="6764338" y="4441825"/>
          <p14:tracePt t="12005" x="6696075" y="4468813"/>
          <p14:tracePt t="12006" x="6656388" y="4468813"/>
          <p14:tracePt t="12022" x="6575425" y="4481513"/>
          <p14:tracePt t="12039" x="6480175" y="4481513"/>
          <p14:tracePt t="12042" x="6453188" y="4481513"/>
          <p14:tracePt t="12055" x="6426200" y="4481513"/>
          <p14:tracePt t="12073" x="6372225" y="4481513"/>
          <p14:tracePt t="12089" x="6359525" y="4481513"/>
          <p14:tracePt t="12091" x="6332538" y="4481513"/>
          <p14:tracePt t="12110" x="6318250" y="4481513"/>
          <p14:tracePt t="12124" x="6318250" y="4468813"/>
          <p14:tracePt t="12126" x="6305550" y="4468813"/>
          <p14:tracePt t="12145" x="6305550" y="4454525"/>
          <p14:tracePt t="12156" x="6305550" y="4441825"/>
          <p14:tracePt t="12174" x="6305550" y="4427538"/>
          <p14:tracePt t="12189" x="6318250" y="4414838"/>
          <p14:tracePt t="12205" x="6332538" y="4400550"/>
          <p14:tracePt t="12222" x="6372225" y="4360863"/>
          <p14:tracePt t="12239" x="6386513" y="4360863"/>
          <p14:tracePt t="12241" x="6399213" y="4346575"/>
          <p14:tracePt t="12255" x="6426200" y="4346575"/>
          <p14:tracePt t="12272" x="6426200" y="4333875"/>
          <p14:tracePt t="12289" x="6453188" y="4333875"/>
          <p14:tracePt t="12305" x="6467475" y="4333875"/>
          <p14:tracePt t="12323" x="6480175" y="4333875"/>
          <p14:tracePt t="12340" x="6494463" y="4333875"/>
          <p14:tracePt t="12436" x="6467475" y="4333875"/>
          <p14:tracePt t="12448" x="6440488" y="4346575"/>
          <p14:tracePt t="12455" x="6426200" y="4346575"/>
          <p14:tracePt t="12472" x="6372225" y="4360863"/>
          <p14:tracePt t="12489" x="6291263" y="4400550"/>
          <p14:tracePt t="12505" x="6224588" y="4427538"/>
          <p14:tracePt t="12522" x="6183313" y="4454525"/>
          <p14:tracePt t="12539" x="6143625" y="4481513"/>
          <p14:tracePt t="12556" x="6129338" y="4495800"/>
          <p14:tracePt t="12574" x="6102350" y="4495800"/>
          <p14:tracePt t="12590" x="6102350" y="4508500"/>
          <p14:tracePt t="12606" x="6102350" y="4522788"/>
          <p14:tracePt t="12608" x="6102350" y="4535488"/>
          <p14:tracePt t="12623" x="6129338" y="4562475"/>
          <p14:tracePt t="12643" x="6197600" y="4630738"/>
          <p14:tracePt t="12656" x="6278563" y="4657725"/>
          <p14:tracePt t="12672" x="6345238" y="4684713"/>
          <p14:tracePt t="12690" x="6440488" y="4724400"/>
          <p14:tracePt t="12705" x="6507163" y="4738688"/>
          <p14:tracePt t="12722" x="6561138" y="4751388"/>
          <p14:tracePt t="12739" x="6683375" y="4751388"/>
          <p14:tracePt t="12756" x="6805613" y="4751388"/>
          <p14:tracePt t="12774" x="6994525" y="4738688"/>
          <p14:tracePt t="12789" x="7088188" y="4711700"/>
          <p14:tracePt t="12806" x="7142163" y="4697413"/>
          <p14:tracePt t="12808" x="7169150" y="4684713"/>
          <p14:tracePt t="12822" x="7196138" y="4670425"/>
          <p14:tracePt t="12840" x="7223125" y="4670425"/>
          <p14:tracePt t="12842" x="7223125" y="4657725"/>
          <p14:tracePt t="12858" x="7237413" y="4657725"/>
          <p14:tracePt t="12873" x="7250113" y="4657725"/>
          <p14:tracePt t="12905" x="7237413" y="4657725"/>
          <p14:tracePt t="12911" x="7223125" y="4657725"/>
          <p14:tracePt t="12922" x="7183438" y="4670425"/>
          <p14:tracePt t="12939" x="7075488" y="4684713"/>
          <p14:tracePt t="12956" x="7021513" y="4684713"/>
          <p14:tracePt t="12974" x="6980238" y="4684713"/>
          <p14:tracePt t="12990" x="6967538" y="4684713"/>
          <p14:tracePt t="13008" x="6953250" y="4670425"/>
          <p14:tracePt t="13022" x="6953250" y="4630738"/>
          <p14:tracePt t="13039" x="7007225" y="4549775"/>
          <p14:tracePt t="13056" x="7156450" y="4387850"/>
          <p14:tracePt t="13073" x="7291388" y="4279900"/>
          <p14:tracePt t="13091" x="7439025" y="4184650"/>
          <p14:tracePt t="13108" x="7480300" y="4157663"/>
          <p14:tracePt t="13124" x="7519988" y="4117975"/>
          <p14:tracePt t="13139" x="7546975" y="4117975"/>
          <p14:tracePt t="13156" x="7561263" y="4117975"/>
          <p14:tracePt t="13194" x="7561263" y="4130675"/>
          <p14:tracePt t="13201" x="7534275" y="4144963"/>
          <p14:tracePt t="13208" x="7519988" y="4171950"/>
          <p14:tracePt t="13222" x="7426325" y="4238625"/>
          <p14:tracePt t="13239" x="7291388" y="4319588"/>
          <p14:tracePt t="13256" x="7196138" y="4360863"/>
          <p14:tracePt t="13257" x="7156450" y="4373563"/>
          <p14:tracePt t="13272" x="7115175" y="4373563"/>
          <p14:tracePt t="13289" x="7088188" y="4373563"/>
          <p14:tracePt t="13306" x="7075488" y="4373563"/>
          <p14:tracePt t="13333" x="7088188" y="4346575"/>
          <p14:tracePt t="13340" x="7129463" y="4319588"/>
          <p14:tracePt t="13356" x="7196138" y="4292600"/>
          <p14:tracePt t="13373" x="7264400" y="4252913"/>
          <p14:tracePt t="13389" x="7291388" y="4238625"/>
          <p14:tracePt t="13406" x="7304088" y="4238625"/>
          <p14:tracePt t="13442" x="7304088" y="4265613"/>
          <p14:tracePt t="13448" x="7291388" y="4279900"/>
          <p14:tracePt t="13456" x="7264400" y="4319588"/>
          <p14:tracePt t="13472" x="7196138" y="4373563"/>
          <p14:tracePt t="13491" x="7102475" y="4454525"/>
          <p14:tracePt t="13505" x="7048500" y="4495800"/>
          <p14:tracePt t="13523" x="7021513" y="4508500"/>
          <p14:tracePt t="13539" x="6980238" y="4535488"/>
          <p14:tracePt t="13557" x="6967538" y="4535488"/>
          <p14:tracePt t="13573" x="6953250" y="4549775"/>
          <p14:tracePt t="13591" x="6940550" y="4549775"/>
          <p14:tracePt t="13608" x="6953250" y="4549775"/>
          <p14:tracePt t="13622" x="7007225" y="4495800"/>
          <p14:tracePt t="13639" x="7115175" y="4441825"/>
          <p14:tracePt t="13655" x="7250113" y="4387850"/>
          <p14:tracePt t="13672" x="7304088" y="4373563"/>
          <p14:tracePt t="13689" x="7345363" y="4373563"/>
          <p14:tracePt t="13706" x="7372350" y="4373563"/>
          <p14:tracePt t="13725" x="7372350" y="4387850"/>
          <p14:tracePt t="13739" x="7358063" y="4427538"/>
          <p14:tracePt t="13756" x="7304088" y="4508500"/>
          <p14:tracePt t="13774" x="7169150" y="4630738"/>
          <p14:tracePt t="13790" x="6994525" y="4711700"/>
          <p14:tracePt t="13806" x="6818313" y="4751388"/>
          <p14:tracePt t="13807" x="6750050" y="4751388"/>
          <p14:tracePt t="13822" x="6615113" y="4751388"/>
          <p14:tracePt t="13840" x="6507163" y="4738688"/>
          <p14:tracePt t="13841" x="6467475" y="4724400"/>
          <p14:tracePt t="13856" x="6440488" y="4711700"/>
          <p14:tracePt t="13857" x="6413500" y="4697413"/>
          <p14:tracePt t="13873" x="6399213" y="4657725"/>
          <p14:tracePt t="13890" x="6399213" y="4589463"/>
          <p14:tracePt t="13891" x="6399213" y="4562475"/>
          <p14:tracePt t="13906" x="6413500" y="4481513"/>
          <p14:tracePt t="13923" x="6467475" y="4400550"/>
          <p14:tracePt t="13924" x="6507163" y="4400550"/>
          <p14:tracePt t="13939" x="6561138" y="4360863"/>
          <p14:tracePt t="13956" x="6656388" y="4333875"/>
          <p14:tracePt t="13973" x="6737350" y="4306888"/>
          <p14:tracePt t="13973" x="6778625" y="4306888"/>
          <p14:tracePt t="13989" x="6845300" y="4306888"/>
          <p14:tracePt t="14006" x="6899275" y="4319588"/>
          <p14:tracePt t="14007" x="6913563" y="4319588"/>
          <p14:tracePt t="14023" x="6953250" y="4333875"/>
          <p14:tracePt t="14039" x="6967538" y="4333875"/>
          <p14:tracePt t="14057" x="6980238" y="4333875"/>
          <p14:tracePt t="14057" x="6994525" y="4333875"/>
          <p14:tracePt t="14073" x="7007225" y="4333875"/>
          <p14:tracePt t="14090" x="7048500" y="4333875"/>
          <p14:tracePt t="14106" x="7075488" y="4319588"/>
          <p14:tracePt t="14123" x="7142163" y="4292600"/>
          <p14:tracePt t="14139" x="7304088" y="4211638"/>
          <p14:tracePt t="14156" x="7439025" y="4144963"/>
          <p14:tracePt t="14173" x="7573963" y="4064000"/>
          <p14:tracePt t="14173" x="7627938" y="4049713"/>
          <p14:tracePt t="14189" x="7681913" y="4010025"/>
          <p14:tracePt t="14206" x="7735888" y="4010025"/>
          <p14:tracePt t="14208" x="7735888" y="3995738"/>
          <p14:tracePt t="14222" x="7762875" y="3995738"/>
          <p14:tracePt t="14239" x="7777163" y="3995738"/>
          <p14:tracePt t="14256" x="7777163" y="4049713"/>
          <p14:tracePt t="14274" x="7735888" y="4117975"/>
          <p14:tracePt t="14291" x="7600950" y="4198938"/>
          <p14:tracePt t="14305" x="7519988" y="4225925"/>
          <p14:tracePt t="14323" x="7480300" y="4225925"/>
          <p14:tracePt t="14343" x="7453313" y="4225925"/>
          <p14:tracePt t="14345" x="7439025" y="4225925"/>
          <p14:tracePt t="14373" x="7439025" y="4238625"/>
          <p14:tracePt t="14387" x="7439025" y="4252913"/>
          <p14:tracePt t="14401" x="7439025" y="4279900"/>
          <p14:tracePt t="14409" x="7439025" y="4306888"/>
          <p14:tracePt t="14422" x="7466013" y="4346575"/>
          <p14:tracePt t="14440" x="7493000" y="4400550"/>
          <p14:tracePt t="14456" x="7507288" y="4468813"/>
          <p14:tracePt t="14458" x="7507288" y="4495800"/>
          <p14:tracePt t="14472" x="7507288" y="4562475"/>
          <p14:tracePt t="14489" x="7493000" y="4630738"/>
          <p14:tracePt t="14490" x="7480300" y="4657725"/>
          <p14:tracePt t="14505" x="7466013" y="4711700"/>
          <p14:tracePt t="14522" x="7453313" y="4765675"/>
          <p14:tracePt t="14539" x="7439025" y="4805363"/>
          <p14:tracePt t="14559" x="7439025" y="4819650"/>
          <p14:tracePt t="14574" x="7426325" y="4832350"/>
          <p14:tracePt t="14967" x="7507288" y="4535488"/>
          <p14:tracePt t="14973" x="7681913" y="3983038"/>
          <p14:tracePt t="14980" x="7789863" y="3443288"/>
          <p14:tracePt t="14989" x="7870825" y="2955925"/>
          <p14:tracePt t="15007" x="8059738" y="1511300"/>
          <p14:tracePt t="15023" x="8086725" y="4460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4023" y="2347420"/>
            <a:ext cx="4572001" cy="279523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Definition of Blockchain and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Evolution and Adoption of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Blockchain's Appeal to Governments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öhne"/>
              </a:rPr>
              <a:t>Blockchain Mechanics</a:t>
            </a:r>
          </a:p>
        </p:txBody>
      </p:sp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53E7FA68-9191-E24F-7A5A-4E9CEF4E9B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2050" name="Picture 2" descr="Recent Notable Developments in the Cryptocurrency Market | by Hobie  Cunningham | Blockchain Biz | Medium">
            <a:extLst>
              <a:ext uri="{FF2B5EF4-FFF2-40B4-BE49-F238E27FC236}">
                <a16:creationId xmlns:a16="http://schemas.microsoft.com/office/drawing/2014/main" id="{06DBAF5A-D376-DBCC-B76C-F218128C1B7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56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79CA23-2202-E866-00DE-3CC9D4E1AC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011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56"/>
    </mc:Choice>
    <mc:Fallback xmlns="">
      <p:transition spd="slow" advTm="78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57" x="4349750" y="2428875"/>
          <p14:tracePt t="20573" x="4349750" y="2436813"/>
          <p14:tracePt t="20581" x="4357688" y="2454275"/>
          <p14:tracePt t="20595" x="4367213" y="2454275"/>
          <p14:tracePt t="20612" x="4375150" y="2471738"/>
          <p14:tracePt t="20628" x="4384675" y="2489200"/>
          <p14:tracePt t="20645" x="4402138" y="2506663"/>
          <p14:tracePt t="20662" x="4402138" y="2533650"/>
          <p14:tracePt t="20679" x="4402138" y="2559050"/>
          <p14:tracePt t="20695" x="4402138" y="2576513"/>
          <p14:tracePt t="20696" x="4392613" y="2603500"/>
          <p14:tracePt t="20712" x="4392613" y="2628900"/>
          <p14:tracePt t="20729" x="4392613" y="2673350"/>
          <p14:tracePt t="20828" x="4392613" y="2681288"/>
          <p14:tracePt t="20835" x="4402138" y="2681288"/>
          <p14:tracePt t="20851" x="4419600" y="2681288"/>
          <p14:tracePt t="20862" x="4419600" y="2690813"/>
          <p14:tracePt t="20879" x="4437063" y="2698750"/>
          <p14:tracePt t="20895" x="4445000" y="2708275"/>
          <p14:tracePt t="20913" x="4462463" y="2716213"/>
          <p14:tracePt t="20928" x="4479925" y="2716213"/>
          <p14:tracePt t="20949" x="4489450" y="2716213"/>
          <p14:tracePt t="20962" x="4506913" y="2725738"/>
          <p14:tracePt t="20965" x="4532313" y="2733675"/>
          <p14:tracePt t="20979" x="4541838" y="2752725"/>
          <p14:tracePt t="21000" x="4602163" y="2795588"/>
          <p14:tracePt t="21012" x="4619625" y="2813050"/>
          <p14:tracePt t="21028" x="4629150" y="2813050"/>
          <p14:tracePt t="21507" x="4619625" y="2813050"/>
          <p14:tracePt t="21515" x="4619625" y="2805113"/>
          <p14:tracePt t="21523" x="4602163" y="2795588"/>
          <p14:tracePt t="21545" x="4594225" y="2795588"/>
          <p14:tracePt t="21562" x="4584700" y="2795588"/>
          <p14:tracePt t="38645" x="4594225" y="2805113"/>
          <p14:tracePt t="38653" x="4602163" y="2830513"/>
          <p14:tracePt t="38661" x="4619625" y="2847975"/>
          <p14:tracePt t="38677" x="4629150" y="2882900"/>
          <p14:tracePt t="38694" x="4637088" y="2927350"/>
          <p14:tracePt t="38710" x="4637088" y="2962275"/>
          <p14:tracePt t="38727" x="4646613" y="2979738"/>
          <p14:tracePt t="38744" x="4664075" y="2987675"/>
          <p14:tracePt t="38761" x="4664075" y="2997200"/>
          <p14:tracePt t="38777" x="4664075" y="3014663"/>
          <p14:tracePt t="38795" x="4672013" y="3040063"/>
          <p14:tracePt t="38811" x="4681538" y="3057525"/>
          <p14:tracePt t="38828" x="4681538" y="3084513"/>
          <p14:tracePt t="38844" x="4689475" y="3101975"/>
          <p14:tracePt t="38861" x="4689475" y="3144838"/>
          <p14:tracePt t="38877" x="4689475" y="3179763"/>
          <p14:tracePt t="38894" x="4681538" y="3214688"/>
          <p14:tracePt t="38910" x="4672013" y="3232150"/>
          <p14:tracePt t="38927" x="4664075" y="3249613"/>
          <p14:tracePt t="38929" x="4664075" y="3259138"/>
          <p14:tracePt t="38955" x="4664075" y="3267075"/>
          <p14:tracePt t="38971" x="4664075" y="3276600"/>
          <p14:tracePt t="38986" x="4654550" y="3276600"/>
          <p14:tracePt t="38995" x="4646613" y="3276600"/>
          <p14:tracePt t="39011" x="4637088" y="3284538"/>
          <p14:tracePt t="39028" x="4629150" y="3284538"/>
          <p14:tracePt t="39029" x="4619625" y="3294063"/>
          <p14:tracePt t="39044" x="4611688" y="3294063"/>
          <p14:tracePt t="39061" x="4594225" y="3302000"/>
          <p14:tracePt t="39078" x="4584700" y="3302000"/>
          <p14:tracePt t="39095" x="4576763" y="3302000"/>
          <p14:tracePt t="39162" x="4567238" y="3302000"/>
          <p14:tracePt t="39170" x="4559300" y="3302000"/>
          <p14:tracePt t="39179" x="4549775" y="3302000"/>
          <p14:tracePt t="39195" x="4549775" y="3294063"/>
          <p14:tracePt t="39212" x="4541838" y="3276600"/>
          <p14:tracePt t="39228" x="4541838" y="3267075"/>
          <p14:tracePt t="39244" x="4541838" y="3259138"/>
          <p14:tracePt t="39277" x="4541838" y="3249613"/>
          <p14:tracePt t="39304" x="4541838" y="3241675"/>
          <p14:tracePt t="39318" x="4541838" y="3232150"/>
          <p14:tracePt t="39376" x="4541838" y="3224213"/>
          <p14:tracePt t="39383" x="4541838" y="3214688"/>
          <p14:tracePt t="39394" x="4541838" y="3206750"/>
          <p14:tracePt t="39411" x="4549775" y="3189288"/>
          <p14:tracePt t="39711" x="4559300" y="3189288"/>
          <p14:tracePt t="39765" x="4559300" y="3171825"/>
          <p14:tracePt t="39773" x="4559300" y="3162300"/>
          <p14:tracePt t="39807" x="4559300" y="3154363"/>
          <p14:tracePt t="40520" x="4559300" y="3144838"/>
          <p14:tracePt t="40528" x="4567238" y="3144838"/>
          <p14:tracePt t="40534" x="4576763" y="3119438"/>
          <p14:tracePt t="40544" x="4584700" y="3101975"/>
          <p14:tracePt t="41629" x="4584700" y="3127375"/>
          <p14:tracePt t="41637" x="4584700" y="3136900"/>
          <p14:tracePt t="41645" x="4576763" y="3144838"/>
          <p14:tracePt t="41662" x="4576763" y="3162300"/>
          <p14:tracePt t="41677" x="4576763" y="3171825"/>
          <p14:tracePt t="41694" x="4567238" y="3179763"/>
          <p14:tracePt t="57265" x="4559300" y="3179763"/>
          <p14:tracePt t="57273" x="4541838" y="3179763"/>
          <p14:tracePt t="57281" x="4514850" y="3189288"/>
          <p14:tracePt t="57293" x="4497388" y="3197225"/>
          <p14:tracePt t="57309" x="4479925" y="3206750"/>
          <p14:tracePt t="57326" x="4427538" y="3214688"/>
          <p14:tracePt t="57343" x="4384675" y="3232150"/>
          <p14:tracePt t="57344" x="4367213" y="3249613"/>
          <p14:tracePt t="57360" x="4349750" y="3259138"/>
          <p14:tracePt t="57361" x="4332288" y="3267075"/>
          <p14:tracePt t="57376" x="4322763" y="3267075"/>
          <p14:tracePt t="57393" x="4305300" y="3276600"/>
          <p14:tracePt t="57394" x="4287838" y="3276600"/>
          <p14:tracePt t="57409" x="4270375" y="3276600"/>
          <p14:tracePt t="57411" x="4262438" y="3284538"/>
          <p14:tracePt t="57427" x="4192588" y="3294063"/>
          <p14:tracePt t="57444" x="4052888" y="3319463"/>
          <p14:tracePt t="57460" x="3990975" y="3328988"/>
          <p14:tracePt t="57462" x="3930650" y="3336925"/>
          <p14:tracePt t="57477" x="3868738" y="3354388"/>
          <p14:tracePt t="57493" x="3843338" y="3363913"/>
          <p14:tracePt t="57510" x="3825875" y="3363913"/>
          <p14:tracePt t="57533" x="3816350" y="3363913"/>
          <p14:tracePt t="57550" x="3808413" y="3363913"/>
          <p14:tracePt t="57560" x="3798888" y="3363913"/>
          <p14:tracePt t="57577" x="3773488" y="3363913"/>
          <p14:tracePt t="57594" x="3756025" y="3363913"/>
          <p14:tracePt t="57610" x="3738563" y="3363913"/>
          <p14:tracePt t="57627" x="3694113" y="3371850"/>
          <p14:tracePt t="57643" x="3659188" y="3381375"/>
          <p14:tracePt t="57660" x="3616325" y="3416300"/>
          <p14:tracePt t="57677" x="3571875" y="3433763"/>
          <p14:tracePt t="57694" x="3519488" y="3451225"/>
          <p14:tracePt t="57710" x="3494088" y="3451225"/>
          <p14:tracePt t="57727" x="3484563" y="3451225"/>
          <p14:tracePt t="57767" x="3476625" y="3451225"/>
          <p14:tracePt t="57783" x="3467100" y="3451225"/>
          <p14:tracePt t="57791" x="3459163" y="3451225"/>
          <p14:tracePt t="57823" x="3449638" y="3459163"/>
          <p14:tracePt t="57839" x="3441700" y="3468688"/>
          <p14:tracePt t="57846" x="3432175" y="3468688"/>
          <p14:tracePt t="57860" x="3432175" y="3476625"/>
          <p14:tracePt t="57878" x="3414713" y="3486150"/>
          <p14:tracePt t="57893" x="3406775" y="3486150"/>
          <p14:tracePt t="57910" x="3406775" y="3494088"/>
          <p14:tracePt t="57927" x="3397250" y="3494088"/>
          <p14:tracePt t="57949" x="3389313" y="3494088"/>
          <p14:tracePt t="58339" x="3379788" y="3494088"/>
          <p14:tracePt t="58346" x="3371850" y="3494088"/>
          <p14:tracePt t="58360" x="3371850" y="3503613"/>
          <p14:tracePt t="58376" x="3362325" y="3503613"/>
          <p14:tracePt t="58742" x="3362325" y="3511550"/>
          <p14:tracePt t="58750" x="3362325" y="3521075"/>
          <p14:tracePt t="58760" x="3362325" y="3529013"/>
          <p14:tracePt t="58777" x="3354388" y="3538538"/>
          <p14:tracePt t="58849" x="3354388" y="3546475"/>
          <p14:tracePt t="59039" x="3354388" y="35560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71" y="954151"/>
            <a:ext cx="5397020" cy="599384"/>
          </a:xfrm>
        </p:spPr>
        <p:txBody>
          <a:bodyPr>
            <a:noAutofit/>
          </a:bodyPr>
          <a:lstStyle/>
          <a:p>
            <a:r>
              <a:rPr lang="en-US" sz="3600" dirty="0"/>
              <a:t>Blockchain in Electronic Health Records (EHRs)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4590" cy="279523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Technical solutions proposed for privacy and security: Ethereum and Onion Router for remote health monitoring, Enigma blockchain for EHR data exchange.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Proposed use of blockchain in the US for health information exchange: Theoretical blockchain-based technology as a record locator service under the 21st Cures Act</a:t>
            </a:r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CAC9EF15-08A3-406D-9236-76A5454D5F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r="4407"/>
          <a:stretch/>
        </p:blipFill>
        <p:spPr>
          <a:xfrm>
            <a:off x="7401078" y="3365398"/>
            <a:ext cx="4798873" cy="350850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8A6B86-11C0-CD44-68B4-8B99170D3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0" r="10430"/>
          <a:stretch/>
        </p:blipFill>
        <p:spPr>
          <a:xfrm>
            <a:off x="7401080" y="0"/>
            <a:ext cx="4798872" cy="3365398"/>
          </a:xfrm>
          <a:prstGeom prst="rect">
            <a:avLst/>
          </a:prstGeom>
        </p:spPr>
      </p:pic>
      <p:pic>
        <p:nvPicPr>
          <p:cNvPr id="66" name="Audio 65">
            <a:hlinkClick r:id="" action="ppaction://media"/>
            <a:extLst>
              <a:ext uri="{FF2B5EF4-FFF2-40B4-BE49-F238E27FC236}">
                <a16:creationId xmlns:a16="http://schemas.microsoft.com/office/drawing/2014/main" id="{A35EF7CA-60D9-86A6-FCEA-8C3B88B84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B7C06-82B0-9E61-75DE-5427B57B19E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00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2"/>
    </mc:Choice>
    <mc:Fallback xmlns="">
      <p:transition spd="slow" advTm="1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" x="2538413" y="3159125"/>
          <p14:tracePt t="162" x="2551113" y="3144838"/>
          <p14:tracePt t="170" x="2578100" y="3144838"/>
          <p14:tracePt t="187" x="2592388" y="3132138"/>
          <p14:tracePt t="204" x="2632075" y="3117850"/>
          <p14:tracePt t="221" x="2659063" y="3105150"/>
          <p14:tracePt t="240" x="2686050" y="3078163"/>
          <p14:tracePt t="255" x="2727325" y="3051175"/>
          <p14:tracePt t="260" x="2741613" y="3009900"/>
          <p14:tracePt t="271" x="2754313" y="2997200"/>
          <p14:tracePt t="274" x="2768600" y="2982913"/>
          <p14:tracePt t="288" x="2781300" y="2955925"/>
          <p14:tracePt t="304" x="2808288" y="2928938"/>
          <p14:tracePt t="321" x="2808288" y="2916238"/>
          <p14:tracePt t="337" x="2822575" y="2901950"/>
          <p14:tracePt t="355" x="2822575" y="2889250"/>
          <p14:tracePt t="1329" x="2849563" y="2889250"/>
          <p14:tracePt t="1335" x="2876550" y="2889250"/>
          <p14:tracePt t="1341" x="2916238" y="2889250"/>
          <p14:tracePt t="1355" x="2957513" y="2889250"/>
          <p14:tracePt t="1357" x="2984500" y="2889250"/>
          <p14:tracePt t="1371" x="3051175" y="2901950"/>
          <p14:tracePt t="1388" x="3092450" y="2943225"/>
          <p14:tracePt t="1390" x="3105150" y="2943225"/>
          <p14:tracePt t="1404" x="3119438" y="2982913"/>
          <p14:tracePt t="1422" x="3119438" y="3009900"/>
          <p14:tracePt t="1439" x="3065463" y="3063875"/>
          <p14:tracePt t="1454" x="2970213" y="3078163"/>
          <p14:tracePt t="1471" x="2889250" y="3078163"/>
          <p14:tracePt t="1473" x="2849563" y="3078163"/>
          <p14:tracePt t="1487" x="2795588" y="3078163"/>
          <p14:tracePt t="1504" x="2754313" y="3063875"/>
          <p14:tracePt t="1522" x="2714625" y="3063875"/>
          <p14:tracePt t="1537" x="2673350" y="3051175"/>
          <p14:tracePt t="1555" x="2659063" y="3036888"/>
          <p14:tracePt t="1557" x="2646363" y="3024188"/>
          <p14:tracePt t="1571" x="2632075" y="3009900"/>
          <p14:tracePt t="1587" x="2632075" y="2997200"/>
          <p14:tracePt t="1604" x="2632075" y="2955925"/>
          <p14:tracePt t="1621" x="2659063" y="2916238"/>
          <p14:tracePt t="1639" x="2686050" y="2916238"/>
          <p14:tracePt t="1642" x="2700338" y="2916238"/>
          <p14:tracePt t="1654" x="2714625" y="2901950"/>
          <p14:tracePt t="1671" x="2741613" y="2901950"/>
          <p14:tracePt t="1674" x="2754313" y="2901950"/>
          <p14:tracePt t="1689" x="2768600" y="2901950"/>
          <p14:tracePt t="1709" x="2795588" y="2901950"/>
          <p14:tracePt t="1721" x="2795588" y="2916238"/>
          <p14:tracePt t="1750" x="2808288" y="2916238"/>
          <p14:tracePt t="1763" x="2822575" y="2916238"/>
          <p14:tracePt t="1771" x="2835275" y="2916238"/>
          <p14:tracePt t="1788" x="2849563" y="2916238"/>
          <p14:tracePt t="2102" x="2930525" y="2916238"/>
          <p14:tracePt t="2108" x="3011488" y="2916238"/>
          <p14:tracePt t="2121" x="3065463" y="2916238"/>
          <p14:tracePt t="2123" x="3119438" y="2916238"/>
          <p14:tracePt t="2137" x="3186113" y="2916238"/>
          <p14:tracePt t="2155" x="3227388" y="2916238"/>
          <p14:tracePt t="2157" x="3240088" y="2916238"/>
          <p14:tracePt t="2171" x="3267075" y="2916238"/>
          <p14:tracePt t="2564" x="3267075" y="2928938"/>
          <p14:tracePt t="2571" x="3240088" y="2943225"/>
          <p14:tracePt t="2578" x="3213100" y="2955925"/>
          <p14:tracePt t="2588" x="3200400" y="2955925"/>
          <p14:tracePt t="2606" x="3132138" y="2982913"/>
          <p14:tracePt t="2620" x="3092450" y="3009900"/>
          <p14:tracePt t="2638" x="3065463" y="3009900"/>
          <p14:tracePt t="2641" x="3038475" y="3024188"/>
          <p14:tracePt t="2653" x="3011488" y="3024188"/>
          <p14:tracePt t="2672" x="2997200" y="3036888"/>
          <p14:tracePt t="2688" x="2957513" y="3051175"/>
          <p14:tracePt t="2704" x="2943225" y="3063875"/>
          <p14:tracePt t="2721" x="2930525" y="3063875"/>
          <p14:tracePt t="2723" x="2916238" y="3063875"/>
          <p14:tracePt t="2738" x="2903538" y="3063875"/>
          <p14:tracePt t="3848" x="2916238" y="3063875"/>
          <p14:tracePt t="3862" x="2943225" y="3063875"/>
          <p14:tracePt t="3868" x="2970213" y="3063875"/>
          <p14:tracePt t="3876" x="2984500" y="3051175"/>
          <p14:tracePt t="3888" x="3011488" y="3051175"/>
          <p14:tracePt t="3905" x="3078163" y="3036888"/>
          <p14:tracePt t="3921" x="3119438" y="3024188"/>
          <p14:tracePt t="3938" x="3159125" y="3009900"/>
          <p14:tracePt t="3955" x="3173413" y="2997200"/>
          <p14:tracePt t="3972" x="3200400" y="2997200"/>
          <p14:tracePt t="3973" x="3213100" y="2997200"/>
          <p14:tracePt t="3992" x="3227388" y="2997200"/>
          <p14:tracePt t="4006" x="3240088" y="2997200"/>
          <p14:tracePt t="4034" x="3254375" y="2997200"/>
          <p14:tracePt t="4040" x="3267075" y="2997200"/>
          <p14:tracePt t="4054" x="3267075" y="3009900"/>
          <p14:tracePt t="4072" x="3308350" y="3024188"/>
          <p14:tracePt t="4089" x="3375025" y="3036888"/>
          <p14:tracePt t="4105" x="3416300" y="3036888"/>
          <p14:tracePt t="4122" x="3455988" y="3036888"/>
          <p14:tracePt t="4124" x="3482975" y="3036888"/>
          <p14:tracePt t="4139" x="3497263" y="3036888"/>
          <p14:tracePt t="4156" x="3524250" y="3036888"/>
          <p14:tracePt t="4158" x="3536950" y="3036888"/>
          <p14:tracePt t="4174" x="3563938" y="3051175"/>
          <p14:tracePt t="4189" x="3590925" y="3051175"/>
          <p14:tracePt t="4207" x="3632200" y="3063875"/>
          <p14:tracePt t="4221" x="3659188" y="3063875"/>
          <p14:tracePt t="4237" x="3686175" y="3063875"/>
          <p14:tracePt t="4255" x="3713163" y="3063875"/>
          <p14:tracePt t="4271" x="3740150" y="3063875"/>
          <p14:tracePt t="4289" x="3752850" y="3063875"/>
          <p14:tracePt t="4309" x="3767138" y="3063875"/>
          <p14:tracePt t="4323" x="3779838" y="3063875"/>
          <p14:tracePt t="4400" x="3767138" y="3063875"/>
          <p14:tracePt t="4842" x="3779838" y="3063875"/>
          <p14:tracePt t="4854" x="3794125" y="3063875"/>
          <p14:tracePt t="4862" x="3806825" y="3051175"/>
          <p14:tracePt t="4883" x="3821113" y="3051175"/>
          <p14:tracePt t="4889" x="3833813" y="3051175"/>
          <p14:tracePt t="4905" x="3848100" y="3051175"/>
          <p14:tracePt t="4922" x="3860800" y="3051175"/>
          <p14:tracePt t="4938" x="3875088" y="3051175"/>
          <p14:tracePt t="4958" x="3887788" y="3051175"/>
          <p14:tracePt t="4979" x="3902075" y="3051175"/>
          <p14:tracePt t="5007" x="3914775" y="3051175"/>
          <p14:tracePt t="5014" x="3914775" y="3063875"/>
          <p14:tracePt t="5090" x="3929063" y="3063875"/>
          <p14:tracePt t="5105" x="3941763" y="3063875"/>
          <p14:tracePt t="5140" x="3956050" y="3063875"/>
          <p14:tracePt t="5151" x="3968750" y="3063875"/>
          <p14:tracePt t="5180" x="3968750" y="3078163"/>
          <p14:tracePt t="5186" x="3983038" y="3078163"/>
          <p14:tracePt t="5199" x="3995738" y="3078163"/>
          <p14:tracePt t="5221" x="4010025" y="3078163"/>
          <p14:tracePt t="5234" x="4010025" y="3090863"/>
          <p14:tracePt t="5248" x="4022725" y="3090863"/>
          <p14:tracePt t="5270" x="4037013" y="3105150"/>
          <p14:tracePt t="5870" x="4049713" y="3105150"/>
          <p14:tracePt t="5883" x="4064000" y="3105150"/>
          <p14:tracePt t="5889" x="4078288" y="3105150"/>
          <p14:tracePt t="5905" x="4105275" y="3105150"/>
          <p14:tracePt t="5921" x="4132263" y="3105150"/>
          <p14:tracePt t="5938" x="4198938" y="3090863"/>
          <p14:tracePt t="5955" x="4240213" y="3063875"/>
          <p14:tracePt t="5972" x="4267200" y="3063875"/>
          <p14:tracePt t="5973" x="4279900" y="3063875"/>
          <p14:tracePt t="5988" x="4306888" y="3063875"/>
          <p14:tracePt t="6005" x="4333875" y="3051175"/>
          <p14:tracePt t="6021" x="4375150" y="3051175"/>
          <p14:tracePt t="6038" x="4387850" y="3051175"/>
          <p14:tracePt t="6055" x="4429125" y="3051175"/>
          <p14:tracePt t="6055" x="4441825" y="3051175"/>
          <p14:tracePt t="6071" x="4468813" y="3051175"/>
          <p14:tracePt t="6090" x="4522788" y="3051175"/>
          <p14:tracePt t="6105" x="4576763" y="3051175"/>
          <p14:tracePt t="6105" x="4603750" y="3051175"/>
          <p14:tracePt t="6121" x="4645025" y="3051175"/>
          <p14:tracePt t="6138" x="4684713" y="3051175"/>
          <p14:tracePt t="6138" x="4711700" y="3051175"/>
          <p14:tracePt t="6155" x="4752975" y="3051175"/>
          <p14:tracePt t="6172" x="4765675" y="3051175"/>
          <p14:tracePt t="6173" x="4779963" y="3051175"/>
          <p14:tracePt t="6188" x="4792663" y="3051175"/>
          <p14:tracePt t="6208" x="4792663" y="3063875"/>
          <p14:tracePt t="6221" x="4792663" y="3090863"/>
          <p14:tracePt t="6238" x="4738688" y="3159125"/>
          <p14:tracePt t="6255" x="4672013" y="3225800"/>
          <p14:tracePt t="6271" x="4645025" y="3252788"/>
          <p14:tracePt t="6288" x="4618038" y="3267075"/>
          <p14:tracePt t="6291" x="4618038" y="3279775"/>
          <p14:tracePt t="6305" x="4603750" y="3279775"/>
          <p14:tracePt t="6321" x="4591050" y="3294063"/>
          <p14:tracePt t="6339" x="4576763" y="3306763"/>
          <p14:tracePt t="6354" x="4576763" y="3321050"/>
          <p14:tracePt t="6371" x="4564063" y="3321050"/>
          <p14:tracePt t="6374" x="4537075" y="3321050"/>
          <p14:tracePt t="6388" x="4483100" y="3321050"/>
          <p14:tracePt t="6404" x="4441825" y="3306763"/>
          <p14:tracePt t="6422" x="4387850" y="3279775"/>
          <p14:tracePt t="6939" x="4387850" y="3267075"/>
          <p14:tracePt t="6947" x="4375150" y="3267075"/>
          <p14:tracePt t="6956" x="4348163" y="3252788"/>
          <p14:tracePt t="6971" x="4306888" y="3213100"/>
          <p14:tracePt t="6973" x="4279900" y="3198813"/>
          <p14:tracePt t="6990" x="4213225" y="3171825"/>
          <p14:tracePt t="7006" x="4132263" y="3117850"/>
          <p14:tracePt t="7009" x="4105275" y="3105150"/>
          <p14:tracePt t="7022" x="4037013" y="3078163"/>
          <p14:tracePt t="7039" x="3983038" y="3051175"/>
          <p14:tracePt t="7058" x="3914775" y="3009900"/>
          <p14:tracePt t="7071" x="3887788" y="2982913"/>
          <p14:tracePt t="7088" x="3860800" y="2982913"/>
          <p14:tracePt t="7105" x="3848100" y="2955925"/>
          <p14:tracePt t="7671" x="3833813" y="2955925"/>
          <p14:tracePt t="7678" x="3821113" y="2955925"/>
          <p14:tracePt t="7689" x="3794125" y="2970213"/>
          <p14:tracePt t="7708" x="3740150" y="2997200"/>
          <p14:tracePt t="7721" x="3698875" y="2997200"/>
          <p14:tracePt t="7742" x="3644900" y="3009900"/>
          <p14:tracePt t="7755" x="3632200" y="3009900"/>
          <p14:tracePt t="9197" x="3644900" y="3009900"/>
          <p14:tracePt t="9203" x="3671888" y="3009900"/>
          <p14:tracePt t="9210" x="3698875" y="2997200"/>
          <p14:tracePt t="9221" x="3740150" y="2970213"/>
          <p14:tracePt t="9238" x="3833813" y="2928938"/>
          <p14:tracePt t="9255" x="3914775" y="2901950"/>
          <p14:tracePt t="9271" x="3968750" y="2889250"/>
          <p14:tracePt t="9272" x="3995738" y="2874963"/>
          <p14:tracePt t="9288" x="4037013" y="2862263"/>
          <p14:tracePt t="9305" x="4078288" y="2847975"/>
          <p14:tracePt t="9322" x="4117975" y="2835275"/>
          <p14:tracePt t="9338" x="4144963" y="2835275"/>
          <p14:tracePt t="9355" x="4159250" y="2835275"/>
          <p14:tracePt t="9382" x="4159250" y="2847975"/>
          <p14:tracePt t="9389" x="4159250" y="2862263"/>
          <p14:tracePt t="9405" x="4090988" y="2928938"/>
          <p14:tracePt t="9422" x="3995738" y="2997200"/>
          <p14:tracePt t="9422" x="3914775" y="3024188"/>
          <p14:tracePt t="9438" x="3821113" y="3051175"/>
          <p14:tracePt t="9439" x="3752850" y="3078163"/>
          <p14:tracePt t="9455" x="3632200" y="3090863"/>
          <p14:tracePt t="9471" x="3536950" y="3078163"/>
          <p14:tracePt t="9472" x="3509963" y="3078163"/>
          <p14:tracePt t="9488" x="3455988" y="3051175"/>
          <p14:tracePt t="9505" x="3389313" y="3009900"/>
          <p14:tracePt t="9505" x="3375025" y="2997200"/>
          <p14:tracePt t="9521" x="3335338" y="2970213"/>
          <p14:tracePt t="9538" x="3321050" y="2943225"/>
          <p14:tracePt t="9554" x="3308350" y="2901950"/>
          <p14:tracePt t="9571" x="3308350" y="2874963"/>
          <p14:tracePt t="9589" x="3362325" y="2820988"/>
          <p14:tracePt t="9604" x="3429000" y="2781300"/>
          <p14:tracePt t="9622" x="3497263" y="2754313"/>
          <p14:tracePt t="9625" x="3524250" y="2740025"/>
          <p14:tracePt t="9638" x="3578225" y="2727325"/>
          <p14:tracePt t="9654" x="3617913" y="2727325"/>
          <p14:tracePt t="9673" x="3644900" y="2727325"/>
          <p14:tracePt t="9688" x="3644900" y="2767013"/>
          <p14:tracePt t="9705" x="3644900" y="2820988"/>
          <p14:tracePt t="9707" x="3617913" y="2835275"/>
          <p14:tracePt t="9722" x="3590925" y="2889250"/>
          <p14:tracePt t="9738" x="3551238" y="2916238"/>
          <p14:tracePt t="9754" x="3497263" y="2943225"/>
          <p14:tracePt t="9756" x="3482975" y="2955925"/>
          <p14:tracePt t="9772" x="3443288" y="2955925"/>
          <p14:tracePt t="9788" x="3402013" y="2955925"/>
          <p14:tracePt t="9804" x="3375025" y="2955925"/>
          <p14:tracePt t="9821" x="3362325" y="2943225"/>
          <p14:tracePt t="9838" x="3348038" y="2928938"/>
          <p14:tracePt t="9854" x="3335338" y="2928938"/>
          <p14:tracePt t="9887" x="3335338" y="2916238"/>
          <p14:tracePt t="10162" x="3335338" y="2928938"/>
          <p14:tracePt t="10334" x="3335338" y="2943225"/>
          <p14:tracePt t="11218" x="3321050" y="2943225"/>
          <p14:tracePt t="11232" x="3308350" y="2943225"/>
          <p14:tracePt t="11252" x="3294063" y="2943225"/>
          <p14:tracePt t="11258" x="3267075" y="2943225"/>
          <p14:tracePt t="11273" x="3254375" y="2943225"/>
          <p14:tracePt t="11289" x="3227388" y="2928938"/>
          <p14:tracePt t="11305" x="3200400" y="2928938"/>
          <p14:tracePt t="11322" x="3186113" y="2916238"/>
          <p14:tracePt t="11339" x="3173413" y="2901950"/>
          <p14:tracePt t="11355" x="3159125" y="2889250"/>
          <p14:tracePt t="11372" x="3159125" y="2862263"/>
          <p14:tracePt t="11388" x="3173413" y="2835275"/>
          <p14:tracePt t="11405" x="3294063" y="2754313"/>
          <p14:tracePt t="11421" x="3402013" y="2700338"/>
          <p14:tracePt t="11438" x="3551238" y="2673350"/>
          <p14:tracePt t="11455" x="3617913" y="2659063"/>
          <p14:tracePt t="11471" x="3644900" y="2659063"/>
          <p14:tracePt t="11472" x="3659188" y="2659063"/>
          <p14:tracePt t="11488" x="3671888" y="2659063"/>
          <p14:tracePt t="11505" x="3698875" y="2659063"/>
          <p14:tracePt t="11528" x="3698875" y="2673350"/>
          <p14:tracePt t="11549" x="3686175" y="2686050"/>
          <p14:tracePt t="11555" x="3632200" y="2700338"/>
          <p14:tracePt t="11571" x="3524250" y="2727325"/>
          <p14:tracePt t="11588" x="3321050" y="2754313"/>
          <p14:tracePt t="11605" x="3159125" y="2754313"/>
          <p14:tracePt t="11605" x="3105150" y="2754313"/>
          <p14:tracePt t="11621" x="3011488" y="2754313"/>
          <p14:tracePt t="11639" x="2957513" y="2754313"/>
          <p14:tracePt t="11639" x="2943225" y="2754313"/>
          <p14:tracePt t="11654" x="2916238" y="2740025"/>
          <p14:tracePt t="11672" x="2903538" y="2740025"/>
          <p14:tracePt t="11672" x="2889250" y="2727325"/>
          <p14:tracePt t="11688" x="2876550" y="2713038"/>
          <p14:tracePt t="11715" x="2862263" y="2713038"/>
          <p14:tracePt t="11728" x="2862263" y="2700338"/>
          <p14:tracePt t="11750" x="2876550" y="2700338"/>
          <p14:tracePt t="11755" x="2889250" y="2700338"/>
          <p14:tracePt t="11772" x="2903538" y="2686050"/>
          <p14:tracePt t="11788" x="2916238" y="2686050"/>
          <p14:tracePt t="11791" x="2930525" y="2686050"/>
          <p14:tracePt t="11811" x="2943225" y="2686050"/>
          <p14:tracePt t="11825" x="2957513" y="2686050"/>
          <p14:tracePt t="12868" x="3065463" y="2524125"/>
          <p14:tracePt t="12874" x="3294063" y="2038350"/>
          <p14:tracePt t="12887" x="3497263" y="1484313"/>
          <p14:tracePt t="12889" x="3644900" y="89058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9AEE-E6F2-C23B-8946-F12FCAD3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553063" cy="610863"/>
          </a:xfrm>
        </p:spPr>
        <p:txBody>
          <a:bodyPr>
            <a:noAutofit/>
          </a:bodyPr>
          <a:lstStyle/>
          <a:p>
            <a:r>
              <a:rPr lang="en" sz="3600" dirty="0"/>
              <a:t>Key Considerations in Blockchain Adoption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8F68-7201-736B-DECE-3A3F66DAA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5070" y="2298040"/>
            <a:ext cx="5970816" cy="322606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Understanding technology and data governance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Standardization and hands-on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ISO Committee 307 standards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Interoperability in asset exchange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Public-private innovation and regulatory 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Decentralization costs vs.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0" i="0" dirty="0">
                <a:effectLst/>
                <a:latin typeface="Söhne"/>
              </a:rPr>
              <a:t>Data quality and security scrutiny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AFED3963-5D4F-A68F-2EB2-744269ECF4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8194" name="Picture 2" descr="ISO/TC 307: The Comprehensive Guide to Global Blockchain Standardization">
            <a:extLst>
              <a:ext uri="{FF2B5EF4-FFF2-40B4-BE49-F238E27FC236}">
                <a16:creationId xmlns:a16="http://schemas.microsoft.com/office/drawing/2014/main" id="{7B951356-15BD-1A2D-1E28-9BEA9C1C9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r="11481" b="25926"/>
          <a:stretch/>
        </p:blipFill>
        <p:spPr bwMode="auto">
          <a:xfrm>
            <a:off x="6995886" y="1750751"/>
            <a:ext cx="4751638" cy="45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B3D77-F7B7-18AE-FA11-40C310ECACC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73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4"/>
    </mc:Choice>
    <mc:Fallback xmlns="">
      <p:transition spd="slow" advTm="3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9AEE-E6F2-C23B-8946-F12FCAD32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055120" cy="610863"/>
          </a:xfrm>
        </p:spPr>
        <p:txBody>
          <a:bodyPr>
            <a:normAutofit fontScale="90000"/>
          </a:bodyPr>
          <a:lstStyle/>
          <a:p>
            <a:r>
              <a:rPr lang="en" dirty="0"/>
              <a:t>Technical Challenges in Blockchain Adoption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68F68-7201-736B-DECE-3A3F66DAA9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412015" cy="2795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374151"/>
                </a:solidFill>
                <a:effectLst/>
                <a:latin typeface="Söhne"/>
              </a:rPr>
              <a:t>No universal blockchain solution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374151"/>
                </a:solidFill>
                <a:effectLst/>
                <a:latin typeface="Söhne"/>
              </a:rPr>
              <a:t>Expertise in secure system development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374151"/>
                </a:solidFill>
                <a:effectLst/>
                <a:latin typeface="Söhne"/>
              </a:rPr>
              <a:t>Scalability and performance balance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374151"/>
                </a:solidFill>
                <a:effectLst/>
                <a:latin typeface="Söhne"/>
              </a:rPr>
              <a:t>Privacy vs. compliance in government 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2000" b="0" i="0" dirty="0">
                <a:solidFill>
                  <a:srgbClr val="374151"/>
                </a:solidFill>
                <a:effectLst/>
                <a:latin typeface="Söhne"/>
              </a:rPr>
              <a:t>Timing protocols: Performance and security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8" name="Audio 27">
            <a:extLst>
              <a:ext uri="{FF2B5EF4-FFF2-40B4-BE49-F238E27FC236}">
                <a16:creationId xmlns:a16="http://schemas.microsoft.com/office/drawing/2014/main" id="{BB27BD52-3990-5A85-628E-DFA9B82E0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9220" name="Picture 4" descr="Blockchain Trilemma: Scaling and Security Issues | Gemini">
            <a:extLst>
              <a:ext uri="{FF2B5EF4-FFF2-40B4-BE49-F238E27FC236}">
                <a16:creationId xmlns:a16="http://schemas.microsoft.com/office/drawing/2014/main" id="{66E59574-22D6-1E30-2410-9302E5802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7145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E67EF-A22D-3E47-CB00-F31D3EE401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126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48"/>
    </mc:Choice>
    <mc:Fallback xmlns="">
      <p:transition spd="slow" advTm="30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The role of Cardano in promoting sustainability and environmental awareness  - CoinSwitch">
            <a:extLst>
              <a:ext uri="{FF2B5EF4-FFF2-40B4-BE49-F238E27FC236}">
                <a16:creationId xmlns:a16="http://schemas.microsoft.com/office/drawing/2014/main" id="{15216C98-3BEA-C1EC-943B-C25442161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709"/>
                    </a14:imgEffect>
                    <a14:imgEffect>
                      <a14:saturation sat="1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75" t="6718" r="16984" b="6402"/>
          <a:stretch/>
        </p:blipFill>
        <p:spPr bwMode="auto">
          <a:xfrm>
            <a:off x="5905500" y="1619293"/>
            <a:ext cx="5764500" cy="456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0F27DF90-73F1-22A5-3E96-17D193A1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of Blockchain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EED43A6-81EA-1075-2DC3-2C269C93A5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Enhanced Interoperability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Focus on Sustainability and Environmental Impact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9E784-72EF-AAAC-3641-7BF1EB885B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pic>
        <p:nvPicPr>
          <p:cNvPr id="45" name="Audio 44">
            <a:extLst>
              <a:ext uri="{FF2B5EF4-FFF2-40B4-BE49-F238E27FC236}">
                <a16:creationId xmlns:a16="http://schemas.microsoft.com/office/drawing/2014/main" id="{DD9BC65B-CC29-3B66-8F2B-800239679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8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42"/>
    </mc:Choice>
    <mc:Fallback>
      <p:transition spd="slow" advTm="28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40" x="9144000" y="3776663"/>
          <p14:tracePt t="10047" x="9126538" y="3792538"/>
          <p14:tracePt t="10057" x="9110663" y="3792538"/>
          <p14:tracePt t="10062" x="9101138" y="3792538"/>
          <p14:tracePt t="10072" x="9085263" y="3810000"/>
          <p14:tracePt t="10078" x="9067800" y="3810000"/>
          <p14:tracePt t="10089" x="9067800" y="3827463"/>
          <p14:tracePt t="10094" x="9050338" y="3827463"/>
          <p14:tracePt t="10105" x="9042400" y="3843338"/>
          <p14:tracePt t="10110" x="9024938" y="3843338"/>
          <p14:tracePt t="10122" x="9009063" y="3852863"/>
          <p14:tracePt t="10126" x="8991600" y="3852863"/>
          <p14:tracePt t="10138" x="8983663" y="3852863"/>
          <p14:tracePt t="10142" x="8966200" y="3868738"/>
          <p14:tracePt t="10155" x="8948738" y="3886200"/>
          <p14:tracePt t="10159" x="8932863" y="3886200"/>
          <p14:tracePt t="10174" x="8923338" y="3903663"/>
          <p14:tracePt t="10175" x="8907463" y="3911600"/>
          <p14:tracePt t="10183" x="8872538" y="3911600"/>
          <p14:tracePt t="10191" x="8847138" y="3929063"/>
          <p14:tracePt t="10199" x="8831263" y="3929063"/>
          <p14:tracePt t="10207" x="8813800" y="3944938"/>
          <p14:tracePt t="10215" x="8796338" y="3962400"/>
          <p14:tracePt t="10223" x="8770938" y="3962400"/>
          <p14:tracePt t="10231" x="8755063" y="3970338"/>
          <p14:tracePt t="10239" x="8737600" y="3970338"/>
          <p14:tracePt t="10248" x="8729663" y="3987800"/>
          <p14:tracePt t="10256" x="8694738" y="3987800"/>
          <p14:tracePt t="10264" x="8678863" y="4005263"/>
          <p14:tracePt t="10273" x="8653463" y="4021138"/>
          <p14:tracePt t="10280" x="8636000" y="4021138"/>
          <p14:tracePt t="10289" x="8602663" y="4021138"/>
          <p14:tracePt t="10296" x="8593138" y="4030663"/>
          <p14:tracePt t="10306" x="8559800" y="4046538"/>
          <p14:tracePt t="10312" x="8542338" y="4064000"/>
          <p14:tracePt t="10322" x="8516938" y="4064000"/>
          <p14:tracePt t="10329" x="8483600" y="4081463"/>
          <p14:tracePt t="10339" x="8458200" y="4081463"/>
          <p14:tracePt t="10346" x="8440738" y="4097338"/>
          <p14:tracePt t="10356" x="8415338" y="4106863"/>
          <p14:tracePt t="10361" x="8399463" y="4106863"/>
          <p14:tracePt t="10372" x="8382000" y="4122738"/>
          <p14:tracePt t="10377" x="8348663" y="4140200"/>
          <p14:tracePt t="10389" x="8323263" y="4140200"/>
          <p14:tracePt t="10393" x="8305800" y="4157663"/>
          <p14:tracePt t="10405" x="8280400" y="4165600"/>
          <p14:tracePt t="10410" x="8247063" y="4165600"/>
          <p14:tracePt t="10423" x="8221663" y="4183063"/>
          <p14:tracePt t="10427" x="8204200" y="4198938"/>
          <p14:tracePt t="10439" x="8186738" y="4198938"/>
          <p14:tracePt t="10442" x="8170863" y="4216400"/>
          <p14:tracePt t="10456" x="8161338" y="4216400"/>
          <p14:tracePt t="10458" x="8145463" y="4224338"/>
          <p14:tracePt t="10474" x="8128000" y="4224338"/>
          <p14:tracePt t="10490" x="8128000" y="4241800"/>
          <p14:tracePt t="10493" x="8110538" y="4241800"/>
          <p14:tracePt t="10508" x="8094663" y="4259263"/>
          <p14:tracePt t="10522" x="8085138" y="4259263"/>
          <p14:tracePt t="10523" x="8085138" y="4275138"/>
          <p14:tracePt t="10531" x="8069263" y="4275138"/>
          <p14:tracePt t="10539" x="8051800" y="4284663"/>
          <p14:tracePt t="10555" x="8034338" y="4300538"/>
          <p14:tracePt t="10572" x="8026400" y="4300538"/>
          <p14:tracePt t="10579" x="8026400" y="4318000"/>
          <p14:tracePt t="10588" x="8008938" y="4318000"/>
          <p14:tracePt t="10605" x="7993063" y="4335463"/>
          <p14:tracePt t="10623" x="7975600" y="4335463"/>
          <p14:tracePt t="10629" x="7967663" y="4351338"/>
          <p14:tracePt t="10638" x="7932738" y="4351338"/>
          <p14:tracePt t="10644" x="7916863" y="4351338"/>
          <p14:tracePt t="10653" x="7907338" y="4360863"/>
          <p14:tracePt t="10661" x="7891463" y="4376738"/>
          <p14:tracePt t="10669" x="7856538" y="4376738"/>
          <p14:tracePt t="10677" x="7831138" y="4394200"/>
          <p14:tracePt t="10685" x="7815263" y="4394200"/>
          <p14:tracePt t="10693" x="7797800" y="4411663"/>
          <p14:tracePt t="10701" x="7772400" y="4419600"/>
          <p14:tracePt t="10709" x="7754938" y="4437063"/>
          <p14:tracePt t="10718" x="7739063" y="4452938"/>
          <p14:tracePt t="10725" x="7713663" y="4452938"/>
          <p14:tracePt t="10733" x="7696200" y="4470400"/>
          <p14:tracePt t="10741" x="7662863" y="4478338"/>
          <p14:tracePt t="10749" x="7637463" y="4495800"/>
          <p14:tracePt t="10758" x="7602538" y="4513263"/>
          <p14:tracePt t="10766" x="7577138" y="4538663"/>
          <p14:tracePt t="10774" x="7561263" y="4554538"/>
          <p14:tracePt t="10783" x="7526338" y="4572000"/>
          <p14:tracePt t="10791" x="7500938" y="4572000"/>
          <p14:tracePt t="10798" x="7485063" y="4589463"/>
          <p14:tracePt t="10806" x="7485063" y="4605338"/>
          <p14:tracePt t="10814" x="7467600" y="4614863"/>
          <p14:tracePt t="10830" x="7459663" y="4614863"/>
          <p14:tracePt t="10838" x="7459663" y="4630738"/>
          <p14:tracePt t="10871" x="7442200" y="4630738"/>
          <p14:tracePt t="10976" x="7442200" y="4648200"/>
          <p14:tracePt t="10985" x="7424738" y="4648200"/>
          <p14:tracePt t="10992" x="7424738" y="4665663"/>
          <p14:tracePt t="11000" x="7408863" y="4665663"/>
          <p14:tracePt t="11016" x="7399338" y="4673600"/>
          <p14:tracePt t="11033" x="7383463" y="4691063"/>
          <p14:tracePt t="11041" x="7383463" y="4706938"/>
          <p14:tracePt t="11049" x="7366000" y="4706938"/>
          <p14:tracePt t="11057" x="7348538" y="4706938"/>
          <p14:tracePt t="11065" x="7348538" y="4724400"/>
          <p14:tracePt t="11073" x="7332663" y="4724400"/>
          <p14:tracePt t="11082" x="7332663" y="4732338"/>
          <p14:tracePt t="11090" x="7323138" y="4749800"/>
          <p14:tracePt t="11098" x="7307263" y="4749800"/>
          <p14:tracePt t="11106" x="7307263" y="4767263"/>
          <p14:tracePt t="11114" x="7289800" y="4767263"/>
          <p14:tracePt t="11122" x="7289800" y="4783138"/>
          <p14:tracePt t="11130" x="7272338" y="4783138"/>
          <p14:tracePt t="11138" x="7264400" y="4792663"/>
          <p14:tracePt t="11157" x="7246938" y="4808538"/>
          <p14:tracePt t="11172" x="7231063" y="4826000"/>
          <p14:tracePt t="11188" x="7213600" y="4826000"/>
          <p14:tracePt t="11203" x="7213600" y="4843463"/>
          <p14:tracePt t="11227" x="7205663" y="4843463"/>
          <p14:tracePt t="12498" x="7231063" y="4808538"/>
          <p14:tracePt t="12506" x="7231063" y="4792663"/>
          <p14:tracePt t="12514" x="7246938" y="4783138"/>
          <p14:tracePt t="12522" x="7264400" y="4767263"/>
          <p14:tracePt t="12530" x="7264400" y="4732338"/>
          <p14:tracePt t="12541" x="7272338" y="4706938"/>
          <p14:tracePt t="12548" x="7272338" y="4648200"/>
          <p14:tracePt t="12556" x="7289800" y="4605338"/>
          <p14:tracePt t="12563" x="7289800" y="4554538"/>
          <p14:tracePt t="12572" x="7289800" y="4529138"/>
          <p14:tracePt t="12579" x="7289800" y="4470400"/>
          <p14:tracePt t="12589" x="7289800" y="4411663"/>
          <p14:tracePt t="12595" x="7289800" y="4360863"/>
          <p14:tracePt t="12604" x="7289800" y="4335463"/>
          <p14:tracePt t="12611" x="7289800" y="4300538"/>
          <p14:tracePt t="12619" x="7272338" y="4275138"/>
          <p14:tracePt t="12627" x="7264400" y="4241800"/>
          <p14:tracePt t="12635" x="7246938" y="4216400"/>
          <p14:tracePt t="12643" x="7246938" y="4198938"/>
          <p14:tracePt t="12652" x="7231063" y="4165600"/>
          <p14:tracePt t="12660" x="7213600" y="4157663"/>
          <p14:tracePt t="12668" x="7213600" y="4140200"/>
          <p14:tracePt t="12676" x="7205663" y="4122738"/>
          <p14:tracePt t="12684" x="7205663" y="4106863"/>
          <p14:tracePt t="12692" x="7188200" y="4097338"/>
          <p14:tracePt t="12709" x="7188200" y="4081463"/>
          <p14:tracePt t="12724" x="7188200" y="4064000"/>
          <p14:tracePt t="12733" x="7170738" y="4064000"/>
          <p14:tracePt t="12749" x="7170738" y="4046538"/>
          <p14:tracePt t="12757" x="7154863" y="4046538"/>
          <p14:tracePt t="12765" x="7154863" y="4030663"/>
          <p14:tracePt t="12773" x="7145338" y="4030663"/>
          <p14:tracePt t="12781" x="7129463" y="4030663"/>
          <p14:tracePt t="12789" x="7129463" y="4021138"/>
          <p14:tracePt t="12798" x="7094538" y="4021138"/>
          <p14:tracePt t="12806" x="7078663" y="4021138"/>
          <p14:tracePt t="12813" x="7069138" y="4005263"/>
          <p14:tracePt t="12822" x="7053263" y="4005263"/>
          <p14:tracePt t="12830" x="7018338" y="4005263"/>
          <p14:tracePt t="12838" x="6992938" y="4005263"/>
          <p14:tracePt t="12846" x="6977063" y="4005263"/>
          <p14:tracePt t="12855" x="6959600" y="4005263"/>
          <p14:tracePt t="12862" x="6934200" y="4005263"/>
          <p14:tracePt t="12872" x="6916738" y="4021138"/>
          <p14:tracePt t="12879" x="6891338" y="4030663"/>
          <p14:tracePt t="12888" x="6858000" y="4064000"/>
          <p14:tracePt t="12895" x="6840538" y="4081463"/>
          <p14:tracePt t="12903" x="6815138" y="4106863"/>
          <p14:tracePt t="12911" x="6799263" y="4140200"/>
          <p14:tracePt t="12919" x="6764338" y="4165600"/>
          <p14:tracePt t="12927" x="6756400" y="4183063"/>
          <p14:tracePt t="12935" x="6723063" y="4224338"/>
          <p14:tracePt t="12943" x="6705600" y="4259263"/>
          <p14:tracePt t="12951" x="6705600" y="4275138"/>
          <p14:tracePt t="12959" x="6697663" y="4300538"/>
          <p14:tracePt t="12968" x="6680200" y="4335463"/>
          <p14:tracePt t="12975" x="6662738" y="4360863"/>
          <p14:tracePt t="12984" x="6646863" y="4411663"/>
          <p14:tracePt t="12992" x="6646863" y="4437063"/>
          <p14:tracePt t="13000" x="6637338" y="4478338"/>
          <p14:tracePt t="13008" x="6637338" y="4495800"/>
          <p14:tracePt t="13016" x="6621463" y="4529138"/>
          <p14:tracePt t="13025" x="6621463" y="4554538"/>
          <p14:tracePt t="13033" x="6621463" y="4589463"/>
          <p14:tracePt t="13041" x="6604000" y="4614863"/>
          <p14:tracePt t="13048" x="6604000" y="4665663"/>
          <p14:tracePt t="13056" x="6604000" y="4691063"/>
          <p14:tracePt t="13064" x="6604000" y="4706938"/>
          <p14:tracePt t="13073" x="6604000" y="4749800"/>
          <p14:tracePt t="13081" x="6604000" y="4792663"/>
          <p14:tracePt t="13089" x="6604000" y="4843463"/>
          <p14:tracePt t="13097" x="6604000" y="4884738"/>
          <p14:tracePt t="13105" x="6637338" y="4919663"/>
          <p14:tracePt t="13113" x="6637338" y="4945063"/>
          <p14:tracePt t="13122" x="6662738" y="4978400"/>
          <p14:tracePt t="13129" x="6680200" y="5003800"/>
          <p14:tracePt t="13139" x="6705600" y="5046663"/>
          <p14:tracePt t="13145" x="6738938" y="5062538"/>
          <p14:tracePt t="13156" x="6764338" y="5113338"/>
          <p14:tracePt t="13161" x="6824663" y="5138738"/>
          <p14:tracePt t="13172" x="6875463" y="5156200"/>
          <p14:tracePt t="13178" x="6916738" y="5181600"/>
          <p14:tracePt t="13189" x="6977063" y="5214938"/>
          <p14:tracePt t="13194" x="7053263" y="5240338"/>
          <p14:tracePt t="13205" x="7145338" y="5275263"/>
          <p14:tracePt t="13210" x="7231063" y="5291138"/>
          <p14:tracePt t="13222" x="7348538" y="5334000"/>
          <p14:tracePt t="13227" x="7459663" y="5351463"/>
          <p14:tracePt t="13239" x="7561263" y="5376863"/>
          <p14:tracePt t="13244" x="7662863" y="5410200"/>
          <p14:tracePt t="13257" x="7713663" y="5410200"/>
          <p14:tracePt t="13261" x="7797800" y="5435600"/>
          <p14:tracePt t="13267" x="7967663" y="5468938"/>
          <p14:tracePt t="13275" x="8034338" y="5486400"/>
          <p14:tracePt t="13283" x="8128000" y="5494338"/>
          <p14:tracePt t="13291" x="8221663" y="5511800"/>
          <p14:tracePt t="13300" x="8323263" y="5545138"/>
          <p14:tracePt t="13307" x="8458200" y="5554663"/>
          <p14:tracePt t="13316" x="8593138" y="5588000"/>
          <p14:tracePt t="13324" x="8788400" y="5605463"/>
          <p14:tracePt t="13332" x="9101138" y="5621338"/>
          <p14:tracePt t="13340" x="9380538" y="5630863"/>
          <p14:tracePt t="13348" x="9618663" y="5630863"/>
          <p14:tracePt t="13356" x="9753600" y="5630863"/>
          <p14:tracePt t="13365" x="10007600" y="5630863"/>
          <p14:tracePt t="13374" x="10193338" y="5646738"/>
          <p14:tracePt t="13381" x="10380663" y="5646738"/>
          <p14:tracePt t="13390" x="10515600" y="5664200"/>
          <p14:tracePt t="13396" x="10566400" y="5681663"/>
          <p14:tracePt t="13405" x="10650538" y="5689600"/>
          <p14:tracePt t="13412" x="10845800" y="5707063"/>
          <p14:tracePt t="13422" x="10939463" y="5707063"/>
          <p14:tracePt t="13429" x="11015663" y="5722938"/>
          <p14:tracePt t="13439" x="11041063" y="5740400"/>
          <p14:tracePt t="13445" x="11117263" y="5740400"/>
          <p14:tracePt t="13459" x="11176000" y="5740400"/>
          <p14:tracePt t="13461" x="11252200" y="5740400"/>
          <p14:tracePt t="13472" x="11310938" y="5740400"/>
          <p14:tracePt t="13477" x="11412538" y="5740400"/>
          <p14:tracePt t="13489" x="11430000" y="5740400"/>
          <p14:tracePt t="13493" x="11488738" y="5707063"/>
          <p14:tracePt t="13506" x="11549063" y="5689600"/>
          <p14:tracePt t="13512" x="11590338" y="5664200"/>
          <p14:tracePt t="13522" x="11625263" y="5630863"/>
          <p14:tracePt t="13527" x="11666538" y="5621338"/>
          <p14:tracePt t="13539" x="11701463" y="5588000"/>
          <p14:tracePt t="13542" x="11726863" y="5554663"/>
          <p14:tracePt t="13556" x="11742738" y="5554663"/>
          <p14:tracePt t="13559" x="11777663" y="5529263"/>
          <p14:tracePt t="13572" x="11785600" y="5511800"/>
          <p14:tracePt t="13576" x="11818938" y="5486400"/>
          <p14:tracePt t="13589" x="11836400" y="5468938"/>
          <p14:tracePt t="13593" x="11861800" y="5435600"/>
          <p14:tracePt t="13605" x="11895138" y="5427663"/>
          <p14:tracePt t="13607" x="11920538" y="5392738"/>
          <p14:tracePt t="13622" x="11955463" y="5367338"/>
          <p14:tracePt t="13623" x="11980863" y="5334000"/>
          <p14:tracePt t="13638" x="12014200" y="5300663"/>
          <p14:tracePt t="13640" x="12039600" y="5275263"/>
          <p14:tracePt t="13655" x="12057063" y="5232400"/>
          <p14:tracePt t="13656" x="12090400" y="5214938"/>
          <p14:tracePt t="13664" x="12098338" y="5181600"/>
          <p14:tracePt t="13672" x="12098338" y="5173663"/>
          <p14:tracePt t="13680" x="12115800" y="5138738"/>
          <p14:tracePt t="13689" x="12115800" y="5113338"/>
          <p14:tracePt t="13696" x="12115800" y="5062538"/>
          <p14:tracePt t="13705" x="12115800" y="5003800"/>
          <p14:tracePt t="13712" x="12115800" y="4978400"/>
          <p14:tracePt t="13722" x="12098338" y="4945063"/>
          <p14:tracePt t="13729" x="12057063" y="4902200"/>
          <p14:tracePt t="13739" x="12014200" y="4826000"/>
          <p14:tracePt t="13744" x="11971338" y="4783138"/>
          <p14:tracePt t="13755" x="11904663" y="4724400"/>
          <p14:tracePt t="13761" x="11844338" y="4691063"/>
          <p14:tracePt t="13772" x="11785600" y="4630738"/>
          <p14:tracePt t="13777" x="11777663" y="4614863"/>
          <p14:tracePt t="13788" x="11701463" y="4572000"/>
          <p14:tracePt t="13793" x="11641138" y="4513263"/>
          <p14:tracePt t="13805" x="11590338" y="4478338"/>
          <p14:tracePt t="13809" x="11531600" y="4452938"/>
          <p14:tracePt t="13823" x="11488738" y="4419600"/>
          <p14:tracePt t="13828" x="11463338" y="4394200"/>
          <p14:tracePt t="13839" x="11412538" y="4360863"/>
          <p14:tracePt t="13842" x="11387138" y="4351338"/>
          <p14:tracePt t="13855" x="11336338" y="4335463"/>
          <p14:tracePt t="13859" x="11310938" y="4300538"/>
          <p14:tracePt t="13872" x="11269663" y="4284663"/>
          <p14:tracePt t="13876" x="11218863" y="4275138"/>
          <p14:tracePt t="13889" x="11193463" y="4259263"/>
          <p14:tracePt t="13891" x="11133138" y="4259263"/>
          <p14:tracePt t="13905" x="11099800" y="4224338"/>
          <p14:tracePt t="13908" x="11041063" y="4224338"/>
          <p14:tracePt t="13922" x="10998200" y="4224338"/>
          <p14:tracePt t="13923" x="10939463" y="4216400"/>
          <p14:tracePt t="13931" x="10904538" y="4216400"/>
          <p14:tracePt t="13939" x="10845800" y="4216400"/>
          <p14:tracePt t="13947" x="10802938" y="4216400"/>
          <p14:tracePt t="13955" x="10761663" y="4216400"/>
          <p14:tracePt t="13963" x="10726738" y="4216400"/>
          <p14:tracePt t="13972" x="10685463" y="4216400"/>
          <p14:tracePt t="13979" x="10668000" y="4216400"/>
          <p14:tracePt t="13991" x="10634663" y="4216400"/>
          <p14:tracePt t="13996" x="10609263" y="4216400"/>
          <p14:tracePt t="14006" x="10574338" y="4224338"/>
          <p14:tracePt t="14012" x="10566400" y="4241800"/>
          <p14:tracePt t="14022" x="10548938" y="4241800"/>
          <p14:tracePt t="14028" x="10533063" y="4259263"/>
          <p14:tracePt t="14039" x="10515600" y="4275138"/>
          <p14:tracePt t="14045" x="10507663" y="4300538"/>
          <p14:tracePt t="14055" x="10490200" y="4335463"/>
          <p14:tracePt t="14061" x="10472738" y="4351338"/>
          <p14:tracePt t="14072" x="10472738" y="4394200"/>
          <p14:tracePt t="14076" x="10456863" y="4419600"/>
          <p14:tracePt t="14089" x="10447338" y="4452938"/>
          <p14:tracePt t="14093" x="10447338" y="4478338"/>
          <p14:tracePt t="14105" x="10447338" y="4529138"/>
          <p14:tracePt t="14109" x="10431463" y="4554538"/>
          <p14:tracePt t="14122" x="10431463" y="4589463"/>
          <p14:tracePt t="14125" x="10431463" y="4614863"/>
          <p14:tracePt t="14138" x="10431463" y="4630738"/>
          <p14:tracePt t="14141" x="10431463" y="4648200"/>
          <p14:tracePt t="14155" x="10431463" y="4673600"/>
          <p14:tracePt t="14172" x="10431463" y="4691063"/>
          <p14:tracePt t="14189" x="10431463" y="4706938"/>
          <p14:tracePt t="14206" x="10431463" y="4724400"/>
          <p14:tracePt t="14230" x="10447338" y="4732338"/>
          <p14:tracePt t="14238" x="10456863" y="4749800"/>
          <p14:tracePt t="14246" x="10490200" y="4767263"/>
          <p14:tracePt t="14255" x="10515600" y="4767263"/>
          <p14:tracePt t="14263" x="10533063" y="4783138"/>
          <p14:tracePt t="14271" x="10566400" y="4783138"/>
          <p14:tracePt t="14278" x="10574338" y="4792663"/>
          <p14:tracePt t="14288" x="10591800" y="4792663"/>
          <p14:tracePt t="14295" x="10609263" y="4808538"/>
          <p14:tracePt t="14304" x="10625138" y="4808538"/>
          <p14:tracePt t="14311" x="10634663" y="4808538"/>
          <p14:tracePt t="14319" x="10668000" y="4808538"/>
          <p14:tracePt t="14328" x="10685463" y="4808538"/>
          <p14:tracePt t="14336" x="10701338" y="4792663"/>
          <p14:tracePt t="14343" x="10726738" y="4767263"/>
          <p14:tracePt t="14352" x="10744200" y="4749800"/>
          <p14:tracePt t="14360" x="10769600" y="4706938"/>
          <p14:tracePt t="14368" x="10787063" y="4673600"/>
          <p14:tracePt t="14376" x="10820400" y="4630738"/>
          <p14:tracePt t="14384" x="10828338" y="4589463"/>
          <p14:tracePt t="14392" x="10828338" y="4554538"/>
          <p14:tracePt t="14400" x="10863263" y="4478338"/>
          <p14:tracePt t="14408" x="10863263" y="4452938"/>
          <p14:tracePt t="14417" x="10863263" y="4360863"/>
          <p14:tracePt t="14425" x="10863263" y="4284663"/>
          <p14:tracePt t="14432" x="10863263" y="4216400"/>
          <p14:tracePt t="14441" x="10863263" y="4122738"/>
          <p14:tracePt t="14449" x="10863263" y="4030663"/>
          <p14:tracePt t="14457" x="10828338" y="3962400"/>
          <p14:tracePt t="14465" x="10820400" y="3903663"/>
          <p14:tracePt t="14473" x="10802938" y="3827463"/>
          <p14:tracePt t="14481" x="10769600" y="3767138"/>
          <p14:tracePt t="14490" x="10744200" y="3690938"/>
          <p14:tracePt t="14497" x="10726738" y="3614738"/>
          <p14:tracePt t="14505" x="10701338" y="3538538"/>
          <p14:tracePt t="14513" x="10668000" y="3479800"/>
          <p14:tracePt t="14523" x="10625138" y="3395663"/>
          <p14:tracePt t="14530" x="10609263" y="3344863"/>
          <p14:tracePt t="14539" x="10574338" y="3302000"/>
          <p14:tracePt t="14546" x="10566400" y="3243263"/>
          <p14:tracePt t="14555" x="10533063" y="3182938"/>
          <p14:tracePt t="14562" x="10490200" y="3141663"/>
          <p14:tracePt t="14572" x="10472738" y="3090863"/>
          <p14:tracePt t="14578" x="10447338" y="3065463"/>
          <p14:tracePt t="14589" x="10414000" y="3014663"/>
          <p14:tracePt t="14594" x="10380663" y="2989263"/>
          <p14:tracePt t="14605" x="10355263" y="2954338"/>
          <p14:tracePt t="14611" x="10320338" y="2928938"/>
          <p14:tracePt t="14622" x="10294938" y="2895600"/>
          <p14:tracePt t="14627" x="10261600" y="2870200"/>
          <p14:tracePt t="14639" x="10218738" y="2852738"/>
          <p14:tracePt t="14644" x="10193338" y="2827338"/>
          <p14:tracePt t="14655" x="10160000" y="2794000"/>
          <p14:tracePt t="14659" x="10126663" y="2760663"/>
          <p14:tracePt t="14672" x="10101263" y="2751138"/>
          <p14:tracePt t="14677" x="10058400" y="2717800"/>
          <p14:tracePt t="14689" x="10025063" y="2692400"/>
          <p14:tracePt t="14692" x="9982200" y="2674938"/>
          <p14:tracePt t="14706" x="9948863" y="2641600"/>
          <p14:tracePt t="14709" x="9906000" y="2616200"/>
          <p14:tracePt t="14722" x="9872663" y="2598738"/>
          <p14:tracePt t="14725" x="9829800" y="2573338"/>
          <p14:tracePt t="14739" x="9786938" y="2557463"/>
          <p14:tracePt t="14741" x="9728200" y="2522538"/>
          <p14:tracePt t="14755" x="9652000" y="2481263"/>
          <p14:tracePt t="14758" x="9609138" y="2463800"/>
          <p14:tracePt t="14772" x="9517063" y="2420938"/>
          <p14:tracePt t="14773" x="9491663" y="2405063"/>
          <p14:tracePt t="14781" x="9431338" y="2379663"/>
          <p14:tracePt t="14789" x="9304338" y="2319338"/>
          <p14:tracePt t="14797" x="9278938" y="2303463"/>
          <p14:tracePt t="14805" x="9237663" y="2268538"/>
          <p14:tracePt t="14813" x="9186863" y="2243138"/>
          <p14:tracePt t="14823" x="9126538" y="2227263"/>
          <p14:tracePt t="14830" x="9067800" y="2192338"/>
          <p14:tracePt t="14839" x="9024938" y="2166938"/>
          <p14:tracePt t="14845" x="8966200" y="2151063"/>
          <p14:tracePt t="14855" x="8923338" y="2125663"/>
          <p14:tracePt t="14862" x="8856663" y="2090738"/>
          <p14:tracePt t="14872" x="8813800" y="2074863"/>
          <p14:tracePt t="14878" x="8770938" y="2049463"/>
          <p14:tracePt t="14889" x="8729663" y="2032000"/>
          <p14:tracePt t="14894" x="8694738" y="2014538"/>
          <p14:tracePt t="14906" x="8653463" y="1989138"/>
          <p14:tracePt t="14911" x="8618538" y="1989138"/>
          <p14:tracePt t="14922" x="8593138" y="1973263"/>
          <p14:tracePt t="14927" x="8577263" y="1955800"/>
          <p14:tracePt t="14939" x="8542338" y="1955800"/>
          <p14:tracePt t="14943" x="8516938" y="1955800"/>
          <p14:tracePt t="14955" x="8483600" y="1955800"/>
          <p14:tracePt t="14959" x="8458200" y="1955800"/>
          <p14:tracePt t="14972" x="8440738" y="1955800"/>
          <p14:tracePt t="14977" x="8424863" y="1955800"/>
          <p14:tracePt t="14990" x="8415338" y="1955800"/>
          <p14:tracePt t="14992" x="8399463" y="1955800"/>
          <p14:tracePt t="15005" x="8382000" y="1955800"/>
          <p14:tracePt t="15009" x="8364538" y="1973263"/>
          <p14:tracePt t="15022" x="8348663" y="1989138"/>
          <p14:tracePt t="15025" x="8339138" y="2014538"/>
          <p14:tracePt t="15039" x="8305800" y="2049463"/>
          <p14:tracePt t="15041" x="8305800" y="2074863"/>
          <p14:tracePt t="15056" x="8288338" y="2125663"/>
          <p14:tracePt t="15058" x="8280400" y="2151063"/>
          <p14:tracePt t="15072" x="8262938" y="2184400"/>
          <p14:tracePt t="15073" x="8262938" y="2209800"/>
          <p14:tracePt t="15081" x="8247063" y="2227263"/>
          <p14:tracePt t="15089" x="8247063" y="2252663"/>
          <p14:tracePt t="15097" x="8247063" y="2286000"/>
          <p14:tracePt t="15105" x="8247063" y="2303463"/>
          <p14:tracePt t="15114" x="8247063" y="2319338"/>
          <p14:tracePt t="15122" x="8247063" y="2328863"/>
          <p14:tracePt t="15130" x="8247063" y="2344738"/>
          <p14:tracePt t="15139" x="8247063" y="2362200"/>
          <p14:tracePt t="15155" x="8247063" y="2379663"/>
          <p14:tracePt t="15161" x="8247063" y="2387600"/>
          <p14:tracePt t="15177" x="8247063" y="2405063"/>
          <p14:tracePt t="15185" x="8262938" y="2405063"/>
          <p14:tracePt t="15193" x="8280400" y="2420938"/>
          <p14:tracePt t="15202" x="8305800" y="2438400"/>
          <p14:tracePt t="15211" x="8339138" y="2446338"/>
          <p14:tracePt t="15218" x="8364538" y="2463800"/>
          <p14:tracePt t="15226" x="8415338" y="2481263"/>
          <p14:tracePt t="15234" x="8424863" y="2497138"/>
          <p14:tracePt t="15242" x="8458200" y="2506663"/>
          <p14:tracePt t="15250" x="8483600" y="2506663"/>
          <p14:tracePt t="15258" x="8516938" y="2506663"/>
          <p14:tracePt t="15266" x="8534400" y="2522538"/>
          <p14:tracePt t="15274" x="8542338" y="2522538"/>
          <p14:tracePt t="15283" x="8559800" y="2522538"/>
          <p14:tracePt t="15291" x="8577263" y="2522538"/>
          <p14:tracePt t="15299" x="8593138" y="2522538"/>
          <p14:tracePt t="15307" x="8618538" y="2522538"/>
          <p14:tracePt t="15315" x="8636000" y="2522538"/>
          <p14:tracePt t="15323" x="8653463" y="2506663"/>
          <p14:tracePt t="15331" x="8712200" y="2481263"/>
          <p14:tracePt t="15341" x="8755063" y="2446338"/>
          <p14:tracePt t="15350" x="8796338" y="2405063"/>
          <p14:tracePt t="15357" x="8872538" y="2344738"/>
          <p14:tracePt t="15364" x="8932863" y="2303463"/>
          <p14:tracePt t="15372" x="9009063" y="2209800"/>
          <p14:tracePt t="15380" x="9101138" y="2125663"/>
          <p14:tracePt t="15390" x="9186863" y="2014538"/>
          <p14:tracePt t="15396" x="9296400" y="1879600"/>
          <p14:tracePt t="15405" x="9398000" y="1778000"/>
          <p14:tracePt t="15413" x="9491663" y="1676400"/>
          <p14:tracePt t="15423" x="9558338" y="1566863"/>
          <p14:tracePt t="15429" x="9593263" y="1524000"/>
          <p14:tracePt t="15440" x="9652000" y="1447800"/>
          <p14:tracePt t="15445" x="9710738" y="1371600"/>
          <p14:tracePt t="15456" x="9753600" y="1312863"/>
          <p14:tracePt t="15462" x="9804400" y="1252538"/>
          <p14:tracePt t="15473" x="9829800" y="1193800"/>
          <p14:tracePt t="15478" x="9863138" y="1150938"/>
          <p14:tracePt t="15488" x="9888538" y="1109663"/>
          <p14:tracePt t="15493" x="9923463" y="1049338"/>
          <p14:tracePt t="15506" x="9948863" y="998538"/>
          <p14:tracePt t="15510" x="10007600" y="922338"/>
          <p14:tracePt t="15527" x="10083800" y="795338"/>
          <p14:tracePt t="15533" x="10101263" y="744538"/>
          <p14:tracePt t="15541" x="10126663" y="703263"/>
          <p14:tracePt t="15550" x="10177463" y="642938"/>
          <p14:tracePt t="15558" x="10202863" y="601663"/>
          <p14:tracePt t="15566" x="10236200" y="541338"/>
          <p14:tracePt t="15574" x="10253663" y="490538"/>
          <p14:tracePt t="15582" x="10279063" y="465138"/>
          <p14:tracePt t="15591" x="10312400" y="414338"/>
          <p14:tracePt t="15598" x="10320338" y="388938"/>
          <p14:tracePt t="15607" x="10337800" y="347663"/>
          <p14:tracePt t="15615" x="10355263" y="312738"/>
          <p14:tracePt t="15625" x="10371138" y="271463"/>
          <p14:tracePt t="15631" x="10380663" y="236538"/>
          <p14:tracePt t="15639" x="10414000" y="211138"/>
          <p14:tracePt t="15647" x="10431463" y="160338"/>
          <p14:tracePt t="15655" x="10447338" y="119063"/>
          <p14:tracePt t="15664" x="10456863" y="76200"/>
          <p14:tracePt t="15673" x="10472738" y="42863"/>
          <p14:tracePt t="15679" x="10490200" y="17463"/>
          <p14:tracePt t="17210" x="10202863" y="465138"/>
          <p14:tracePt t="17218" x="10058400" y="795338"/>
          <p14:tracePt t="17226" x="9888538" y="1109663"/>
          <p14:tracePt t="17233" x="9829800" y="1227138"/>
          <p14:tracePt t="17242" x="9710738" y="1524000"/>
          <p14:tracePt t="17249" x="9575800" y="1778000"/>
          <p14:tracePt t="17257" x="9474200" y="2014538"/>
          <p14:tracePt t="17265" x="9364663" y="2243138"/>
          <p14:tracePt t="17273" x="9278938" y="2405063"/>
          <p14:tracePt t="17281" x="9177338" y="2582863"/>
          <p14:tracePt t="17291" x="9144000" y="2641600"/>
          <p14:tracePt t="17298" x="9067800" y="2760663"/>
          <p14:tracePt t="17306" x="9024938" y="2836863"/>
          <p14:tracePt t="17314" x="8983663" y="2928938"/>
          <p14:tracePt t="17322" x="8932863" y="2989263"/>
          <p14:tracePt t="17330" x="8923338" y="3014663"/>
          <p14:tracePt t="17339" x="8907463" y="3048000"/>
          <p14:tracePt t="17346" x="8890000" y="3065463"/>
          <p14:tracePt t="17356" x="8872538" y="3081338"/>
          <p14:tracePt t="17363" x="8856663" y="3081338"/>
          <p14:tracePt t="17375" x="8856663" y="3090863"/>
          <p14:tracePt t="17379" x="8847138" y="3090863"/>
          <p14:tracePt t="17389" x="8847138" y="3106738"/>
          <p14:tracePt t="17403" x="8847138" y="3124200"/>
          <p14:tracePt t="17411" x="8831263" y="3124200"/>
          <p14:tracePt t="17427" x="8831263" y="3141663"/>
          <p14:tracePt t="17459" x="8831263" y="3149600"/>
          <p14:tracePt t="17468" x="8813800" y="3149600"/>
          <p14:tracePt t="17484" x="8813800" y="3167063"/>
          <p14:tracePt t="17517" x="8813800" y="3182938"/>
          <p14:tracePt t="17533" x="8796338" y="3182938"/>
          <p14:tracePt t="17557" x="8796338" y="3200400"/>
          <p14:tracePt t="17573" x="8788400" y="3200400"/>
          <p14:tracePt t="17589" x="8788400" y="3208338"/>
          <p14:tracePt t="17614" x="8770938" y="3225800"/>
          <p14:tracePt t="17622" x="8770938" y="3243263"/>
          <p14:tracePt t="17639" x="8755063" y="3268663"/>
          <p14:tracePt t="17646" x="8755063" y="3284538"/>
          <p14:tracePt t="17655" x="8737600" y="3302000"/>
          <p14:tracePt t="17662" x="8729663" y="3335338"/>
          <p14:tracePt t="17671" x="8729663" y="3344863"/>
          <p14:tracePt t="17678" x="8712200" y="3378200"/>
          <p14:tracePt t="17687" x="8694738" y="3395663"/>
          <p14:tracePt t="17695" x="8694738" y="3421063"/>
          <p14:tracePt t="17703" x="8678863" y="3454400"/>
          <p14:tracePt t="17711" x="8678863" y="3462338"/>
          <p14:tracePt t="17719" x="8669338" y="3479800"/>
          <p14:tracePt t="17735" x="8669338" y="3513138"/>
          <p14:tracePt t="17743" x="8653463" y="3513138"/>
          <p14:tracePt t="17767" x="8653463" y="3522663"/>
          <p14:tracePt t="17775" x="8636000" y="3522663"/>
          <p14:tracePt t="17792" x="8636000" y="3538538"/>
          <p14:tracePt t="24066" x="8618538" y="3538538"/>
          <p14:tracePt t="24083" x="8593138" y="3538538"/>
          <p14:tracePt t="24098" x="8559800" y="3538538"/>
          <p14:tracePt t="24115" x="8542338" y="3538538"/>
          <p14:tracePt t="24123" x="8534400" y="3538538"/>
          <p14:tracePt t="24130" x="8516938" y="3538538"/>
          <p14:tracePt t="24140" x="8483600" y="3538538"/>
          <p14:tracePt t="24156" x="8458200" y="3538538"/>
          <p14:tracePt t="24164" x="8440738" y="3538538"/>
          <p14:tracePt t="24172" x="8424863" y="3538538"/>
          <p14:tracePt t="24180" x="8415338" y="3538538"/>
          <p14:tracePt t="24188" x="8399463" y="3538538"/>
          <p14:tracePt t="24196" x="8382000" y="3556000"/>
          <p14:tracePt t="24205" x="8364538" y="3556000"/>
          <p14:tracePt t="24212" x="8348663" y="3556000"/>
          <p14:tracePt t="24222" x="8339138" y="3573463"/>
          <p14:tracePt t="24231" x="8323263" y="3573463"/>
          <p14:tracePt t="24244" x="8323263" y="3589338"/>
          <p14:tracePt t="24249" x="8288338" y="3589338"/>
          <p14:tracePt t="24252" x="8288338" y="3598863"/>
          <p14:tracePt t="24260" x="8262938" y="3598863"/>
          <p14:tracePt t="24268" x="8262938" y="3614738"/>
          <p14:tracePt t="24277" x="8247063" y="3614738"/>
          <p14:tracePt t="24285" x="8229600" y="3632200"/>
          <p14:tracePt t="24293" x="8229600" y="3649663"/>
          <p14:tracePt t="24301" x="8221663" y="3657600"/>
          <p14:tracePt t="24309" x="8204200" y="3657600"/>
          <p14:tracePt t="24317" x="8204200" y="3675063"/>
          <p14:tracePt t="24326" x="8204200" y="3690938"/>
          <p14:tracePt t="24334" x="8186738" y="3708400"/>
          <p14:tracePt t="24342" x="8186738" y="3716338"/>
          <p14:tracePt t="24349" x="8186738" y="3733800"/>
          <p14:tracePt t="24358" x="8170863" y="3751263"/>
          <p14:tracePt t="24366" x="8170863" y="3767138"/>
          <p14:tracePt t="24374" x="8170863" y="3776663"/>
          <p14:tracePt t="24382" x="8161338" y="3792538"/>
          <p14:tracePt t="24390" x="8161338" y="3827463"/>
          <p14:tracePt t="24398" x="8161338" y="3843338"/>
          <p14:tracePt t="24406" x="8161338" y="3868738"/>
          <p14:tracePt t="24414" x="8161338" y="3903663"/>
          <p14:tracePt t="24425" x="8145463" y="3929063"/>
          <p14:tracePt t="24431" x="8145463" y="3944938"/>
          <p14:tracePt t="24439" x="8145463" y="3970338"/>
          <p14:tracePt t="24446" x="8145463" y="3987800"/>
          <p14:tracePt t="24456" x="8128000" y="4005263"/>
          <p14:tracePt t="24463" x="8128000" y="4030663"/>
          <p14:tracePt t="24472" x="8128000" y="4046538"/>
          <p14:tracePt t="24479" x="8128000" y="4064000"/>
          <p14:tracePt t="24490" x="8110538" y="4081463"/>
          <p14:tracePt t="24496" x="8110538" y="4106863"/>
          <p14:tracePt t="24505" x="8110538" y="4140200"/>
          <p14:tracePt t="24512" x="8110538" y="4157663"/>
          <p14:tracePt t="24522" x="8110538" y="4165600"/>
          <p14:tracePt t="24527" x="8110538" y="4198938"/>
          <p14:tracePt t="24539" x="8110538" y="4216400"/>
          <p14:tracePt t="24544" x="8110538" y="4241800"/>
          <p14:tracePt t="24556" x="8110538" y="4259263"/>
          <p14:tracePt t="24560" x="8110538" y="4284663"/>
          <p14:tracePt t="24572" x="8110538" y="4300538"/>
          <p14:tracePt t="24576" x="8110538" y="4318000"/>
          <p14:tracePt t="24589" x="8110538" y="4335463"/>
          <p14:tracePt t="24593" x="8128000" y="4360863"/>
          <p14:tracePt t="24606" x="8128000" y="4376738"/>
          <p14:tracePt t="24609" x="8145463" y="4394200"/>
          <p14:tracePt t="24622" x="8161338" y="4419600"/>
          <p14:tracePt t="24625" x="8170863" y="4437063"/>
          <p14:tracePt t="24639" x="8186738" y="4470400"/>
          <p14:tracePt t="24644" x="8186738" y="4478338"/>
          <p14:tracePt t="24655" x="8221663" y="4495800"/>
          <p14:tracePt t="24659" x="8229600" y="4513263"/>
          <p14:tracePt t="24672" x="8229600" y="4529138"/>
          <p14:tracePt t="24675" x="8247063" y="4538663"/>
          <p14:tracePt t="24689" x="8247063" y="4554538"/>
          <p14:tracePt t="24690" x="8262938" y="4554538"/>
          <p14:tracePt t="24698" x="8280400" y="4572000"/>
          <p14:tracePt t="24706" x="8280400" y="4589463"/>
          <p14:tracePt t="24714" x="8288338" y="4589463"/>
          <p14:tracePt t="24723" x="8305800" y="4605338"/>
          <p14:tracePt t="24730" x="8323263" y="4605338"/>
          <p14:tracePt t="24739" x="8339138" y="4614863"/>
          <p14:tracePt t="24746" x="8348663" y="4614863"/>
          <p14:tracePt t="24755" x="8364538" y="4630738"/>
          <p14:tracePt t="24762" x="8382000" y="4630738"/>
          <p14:tracePt t="24772" x="8399463" y="4630738"/>
          <p14:tracePt t="24779" x="8415338" y="4648200"/>
          <p14:tracePt t="24790" x="8424863" y="4648200"/>
          <p14:tracePt t="24795" x="8440738" y="4665663"/>
          <p14:tracePt t="24805" x="8475663" y="4665663"/>
          <p14:tracePt t="24811" x="8483600" y="4673600"/>
          <p14:tracePt t="24822" x="8501063" y="4673600"/>
          <p14:tracePt t="24827" x="8516938" y="4673600"/>
          <p14:tracePt t="24839" x="8542338" y="4691063"/>
          <p14:tracePt t="24843" x="8559800" y="4691063"/>
          <p14:tracePt t="24856" x="8577263" y="4706938"/>
          <p14:tracePt t="24860" x="8602663" y="4706938"/>
          <p14:tracePt t="24876" x="8618538" y="4724400"/>
          <p14:tracePt t="24889" x="8653463" y="4724400"/>
          <p14:tracePt t="24892" x="8669338" y="4732338"/>
          <p14:tracePt t="24905" x="8678863" y="4732338"/>
          <p14:tracePt t="24909" x="8694738" y="4732338"/>
          <p14:tracePt t="24922" x="8729663" y="4732338"/>
          <p14:tracePt t="24925" x="8755063" y="4732338"/>
          <p14:tracePt t="24939" x="8788400" y="4732338"/>
          <p14:tracePt t="24942" x="8813800" y="4732338"/>
          <p14:tracePt t="24955" x="8847138" y="4732338"/>
          <p14:tracePt t="24958" x="8856663" y="4732338"/>
          <p14:tracePt t="24972" x="8872538" y="4732338"/>
          <p14:tracePt t="24973" x="8907463" y="4732338"/>
          <p14:tracePt t="24981" x="8923338" y="4732338"/>
          <p14:tracePt t="24989" x="8932863" y="4732338"/>
          <p14:tracePt t="24997" x="8948738" y="4724400"/>
          <p14:tracePt t="25005" x="8966200" y="4706938"/>
          <p14:tracePt t="25014" x="8991600" y="4706938"/>
          <p14:tracePt t="25022" x="9009063" y="4673600"/>
          <p14:tracePt t="25030" x="9024938" y="4665663"/>
          <p14:tracePt t="25039" x="9050338" y="4648200"/>
          <p14:tracePt t="25046" x="9067800" y="4630738"/>
          <p14:tracePt t="25055" x="9101138" y="4614863"/>
          <p14:tracePt t="25062" x="9101138" y="4589463"/>
          <p14:tracePt t="25072" x="9126538" y="4572000"/>
          <p14:tracePt t="25078" x="9161463" y="4538663"/>
          <p14:tracePt t="25089" x="9161463" y="4513263"/>
          <p14:tracePt t="25095" x="9177338" y="4478338"/>
          <p14:tracePt t="25106" x="9202738" y="4452938"/>
          <p14:tracePt t="25111" x="9220200" y="4419600"/>
          <p14:tracePt t="25122" x="9220200" y="4394200"/>
          <p14:tracePt t="25127" x="9245600" y="4351338"/>
          <p14:tracePt t="25139" x="9245600" y="4335463"/>
          <p14:tracePt t="25144" x="9263063" y="4284663"/>
          <p14:tracePt t="25157" x="9278938" y="4259263"/>
          <p14:tracePt t="25162" x="9278938" y="4216400"/>
          <p14:tracePt t="25172" x="9296400" y="4165600"/>
          <p14:tracePt t="25177" x="9296400" y="4140200"/>
          <p14:tracePt t="25191" x="9296400" y="4106863"/>
          <p14:tracePt t="25195" x="9296400" y="4081463"/>
          <p14:tracePt t="25206" x="9296400" y="4046538"/>
          <p14:tracePt t="25210" x="9296400" y="4021138"/>
          <p14:tracePt t="25223" x="9296400" y="3987800"/>
          <p14:tracePt t="25226" x="9296400" y="3962400"/>
          <p14:tracePt t="25242" x="9296400" y="3944938"/>
          <p14:tracePt t="25243" x="9296400" y="3911600"/>
          <p14:tracePt t="25249" x="9296400" y="3903663"/>
          <p14:tracePt t="25257" x="9296400" y="3886200"/>
          <p14:tracePt t="25265" x="9296400" y="3852863"/>
          <p14:tracePt t="25273" x="9296400" y="3843338"/>
          <p14:tracePt t="25281" x="9278938" y="3827463"/>
          <p14:tracePt t="25289" x="9278938" y="3810000"/>
          <p14:tracePt t="25297" x="9263063" y="3792538"/>
          <p14:tracePt t="25306" x="9263063" y="3776663"/>
          <p14:tracePt t="25313" x="9245600" y="3767138"/>
          <p14:tracePt t="25323" x="9237663" y="3751263"/>
          <p14:tracePt t="25329" x="9220200" y="3733800"/>
          <p14:tracePt t="25342" x="9202738" y="3716338"/>
          <p14:tracePt t="25345" x="9186863" y="3690938"/>
          <p14:tracePt t="25355" x="9177338" y="3690938"/>
          <p14:tracePt t="25361" x="9161463" y="3657600"/>
          <p14:tracePt t="25372" x="9144000" y="3649663"/>
          <p14:tracePt t="25378" x="9126538" y="3632200"/>
          <p14:tracePt t="25388" x="9110663" y="3614738"/>
          <p14:tracePt t="25396" x="9101138" y="3598863"/>
          <p14:tracePt t="25406" x="9085263" y="3589338"/>
          <p14:tracePt t="25410" x="9067800" y="3573463"/>
          <p14:tracePt t="25422" x="9050338" y="3556000"/>
          <p14:tracePt t="25426" x="9042400" y="3538538"/>
          <p14:tracePt t="25439" x="9024938" y="3522663"/>
          <p14:tracePt t="25443" x="9009063" y="3522663"/>
          <p14:tracePt t="25456" x="8991600" y="3513138"/>
          <p14:tracePt t="25459" x="8983663" y="3497263"/>
          <p14:tracePt t="25472" x="8983663" y="3479800"/>
          <p14:tracePt t="25475" x="8966200" y="3479800"/>
          <p14:tracePt t="25489" x="8948738" y="3462338"/>
          <p14:tracePt t="25491" x="8932863" y="3454400"/>
          <p14:tracePt t="25505" x="8923338" y="3454400"/>
          <p14:tracePt t="25507" x="8923338" y="3436938"/>
          <p14:tracePt t="25522" x="8890000" y="3421063"/>
          <p14:tracePt t="25524" x="8872538" y="3421063"/>
          <p14:tracePt t="25538" x="8856663" y="3421063"/>
          <p14:tracePt t="25540" x="8847138" y="3403600"/>
          <p14:tracePt t="25556" x="8813800" y="3395663"/>
          <p14:tracePt t="25556" x="8796338" y="3395663"/>
          <p14:tracePt t="25564" x="8788400" y="3395663"/>
          <p14:tracePt t="25572" x="8755063" y="3378200"/>
          <p14:tracePt t="25580" x="8737600" y="3378200"/>
          <p14:tracePt t="25589" x="8712200" y="3378200"/>
          <p14:tracePt t="25597" x="8678863" y="3378200"/>
          <p14:tracePt t="25605" x="8653463" y="3378200"/>
          <p14:tracePt t="25613" x="8636000" y="3378200"/>
          <p14:tracePt t="25622" x="8602663" y="3378200"/>
          <p14:tracePt t="25629" x="8593138" y="3378200"/>
          <p14:tracePt t="25639" x="8559800" y="3378200"/>
          <p14:tracePt t="25645" x="8542338" y="3378200"/>
          <p14:tracePt t="25655" x="8516938" y="3378200"/>
          <p14:tracePt t="25661" x="8501063" y="3378200"/>
          <p14:tracePt t="25672" x="8475663" y="3378200"/>
          <p14:tracePt t="25677" x="8458200" y="3378200"/>
          <p14:tracePt t="25688" x="8440738" y="3378200"/>
          <p14:tracePt t="25693" x="8424863" y="3378200"/>
          <p14:tracePt t="25707" x="8415338" y="3378200"/>
          <p14:tracePt t="25711" x="8399463" y="3378200"/>
          <p14:tracePt t="25722" x="8382000" y="3395663"/>
          <p14:tracePt t="25726" x="8364538" y="3395663"/>
          <p14:tracePt t="25739" x="8348663" y="3395663"/>
          <p14:tracePt t="25742" x="8339138" y="3403600"/>
          <p14:tracePt t="25756" x="8323263" y="3403600"/>
          <p14:tracePt t="25760" x="8305800" y="3421063"/>
          <p14:tracePt t="25772" x="8288338" y="3436938"/>
          <p14:tracePt t="25776" x="8280400" y="3454400"/>
          <p14:tracePt t="25789" x="8247063" y="3462338"/>
          <p14:tracePt t="25791" x="8229600" y="3479800"/>
          <p14:tracePt t="25806" x="8221663" y="3497263"/>
          <p14:tracePt t="25810" x="8204200" y="3513138"/>
          <p14:tracePt t="25823" x="8186738" y="3522663"/>
          <p14:tracePt t="25839" x="8186738" y="3538538"/>
          <p14:tracePt t="25839" x="8170863" y="3556000"/>
          <p14:tracePt t="25855" x="8170863" y="3573463"/>
          <p14:tracePt t="25872" x="8161338" y="3589338"/>
          <p14:tracePt t="25889" x="8145463" y="3598863"/>
          <p14:tracePt t="25896" x="8145463" y="3614738"/>
          <p14:tracePt t="25905" x="8128000" y="3632200"/>
          <p14:tracePt t="25912" x="8128000" y="3649663"/>
          <p14:tracePt t="25922" x="8110538" y="3657600"/>
          <p14:tracePt t="25928" x="8110538" y="3675063"/>
          <p14:tracePt t="25936" x="8094663" y="3690938"/>
          <p14:tracePt t="25953" x="8085138" y="3708400"/>
          <p14:tracePt t="25961" x="8085138" y="3716338"/>
          <p14:tracePt t="25969" x="8085138" y="3733800"/>
          <p14:tracePt t="25977" x="8069263" y="3751263"/>
          <p14:tracePt t="25985" x="8069263" y="3767138"/>
          <p14:tracePt t="25993" x="8069263" y="3792538"/>
          <p14:tracePt t="26001" x="8051800" y="3827463"/>
          <p14:tracePt t="26009" x="8051800" y="3852863"/>
          <p14:tracePt t="26017" x="8051800" y="3886200"/>
          <p14:tracePt t="26025" x="8034338" y="3911600"/>
          <p14:tracePt t="26033" x="8034338" y="3944938"/>
          <p14:tracePt t="26041" x="8034338" y="3970338"/>
          <p14:tracePt t="26051" x="8026400" y="4005263"/>
          <p14:tracePt t="26058" x="8026400" y="4021138"/>
          <p14:tracePt t="26066" x="8026400" y="4030663"/>
          <p14:tracePt t="26074" x="8026400" y="4046538"/>
          <p14:tracePt t="26082" x="8026400" y="4081463"/>
          <p14:tracePt t="26098" x="8026400" y="4097338"/>
          <p14:tracePt t="26106" x="8026400" y="4106863"/>
          <p14:tracePt t="26123" x="8026400" y="4140200"/>
          <p14:tracePt t="26131" x="8026400" y="4157663"/>
          <p14:tracePt t="26139" x="8026400" y="4165600"/>
          <p14:tracePt t="26147" x="8026400" y="4183063"/>
          <p14:tracePt t="26155" x="8026400" y="4198938"/>
          <p14:tracePt t="26163" x="8026400" y="4216400"/>
          <p14:tracePt t="26171" x="8026400" y="4241800"/>
          <p14:tracePt t="26179" x="8026400" y="4259263"/>
          <p14:tracePt t="26188" x="8026400" y="4275138"/>
          <p14:tracePt t="26195" x="8026400" y="4284663"/>
          <p14:tracePt t="26204" x="8034338" y="4318000"/>
          <p14:tracePt t="26211" x="8034338" y="4335463"/>
          <p14:tracePt t="26219" x="8034338" y="4351338"/>
          <p14:tracePt t="26227" x="8034338" y="4360863"/>
          <p14:tracePt t="26238" x="8051800" y="4376738"/>
          <p14:tracePt t="26244" x="8051800" y="4394200"/>
          <p14:tracePt t="26252" x="8069263" y="4419600"/>
          <p14:tracePt t="26260" x="8069263" y="4437063"/>
          <p14:tracePt t="26268" x="8069263" y="4452938"/>
          <p14:tracePt t="26276" x="8085138" y="4470400"/>
          <p14:tracePt t="26284" x="8085138" y="4478338"/>
          <p14:tracePt t="26293" x="8094663" y="4495800"/>
          <p14:tracePt t="26300" x="8094663" y="4513263"/>
          <p14:tracePt t="26308" x="8110538" y="4529138"/>
          <p14:tracePt t="26317" x="8110538" y="4538663"/>
          <p14:tracePt t="26325" x="8110538" y="4554538"/>
          <p14:tracePt t="26333" x="8128000" y="4554538"/>
          <p14:tracePt t="26341" x="8128000" y="4589463"/>
          <p14:tracePt t="26349" x="8145463" y="4589463"/>
          <p14:tracePt t="26357" x="8145463" y="4605338"/>
          <p14:tracePt t="26365" x="8161338" y="4614863"/>
          <p14:tracePt t="26382" x="8170863" y="4630738"/>
          <p14:tracePt t="26398" x="8186738" y="4648200"/>
          <p14:tracePt t="26415" x="8204200" y="4648200"/>
          <p14:tracePt t="26424" x="8221663" y="4665663"/>
          <p14:tracePt t="26430" x="8229600" y="4665663"/>
          <p14:tracePt t="26438" x="8247063" y="4673600"/>
          <p14:tracePt t="26446" x="8262938" y="4673600"/>
          <p14:tracePt t="26455" x="8288338" y="4691063"/>
          <p14:tracePt t="26462" x="8323263" y="4691063"/>
          <p14:tracePt t="26472" x="8339138" y="4691063"/>
          <p14:tracePt t="26479" x="8348663" y="4691063"/>
          <p14:tracePt t="26488" x="8382000" y="4706938"/>
          <p14:tracePt t="26495" x="8399463" y="4706938"/>
          <p14:tracePt t="26502" x="8415338" y="4724400"/>
          <p14:tracePt t="26511" x="8424863" y="4724400"/>
          <p14:tracePt t="26519" x="8440738" y="4724400"/>
          <p14:tracePt t="26527" x="8458200" y="4732338"/>
          <p14:tracePt t="26535" x="8475663" y="4732338"/>
          <p14:tracePt t="26543" x="8483600" y="4749800"/>
          <p14:tracePt t="26551" x="8501063" y="4767263"/>
          <p14:tracePt t="26560" x="8516938" y="4767263"/>
          <p14:tracePt t="26568" x="8534400" y="4783138"/>
          <p14:tracePt t="26576" x="8542338" y="4792663"/>
          <p14:tracePt t="26584" x="8559800" y="4792663"/>
          <p14:tracePt t="26592" x="8577263" y="4808538"/>
          <p14:tracePt t="26600" x="8593138" y="4808538"/>
          <p14:tracePt t="26608" x="8602663" y="4826000"/>
          <p14:tracePt t="26616" x="8618538" y="4826000"/>
          <p14:tracePt t="26625" x="8636000" y="4843463"/>
          <p14:tracePt t="26632" x="8669338" y="4843463"/>
          <p14:tracePt t="26640" x="8678863" y="4843463"/>
          <p14:tracePt t="26649" x="8712200" y="4843463"/>
          <p14:tracePt t="26657" x="8755063" y="4843463"/>
          <p14:tracePt t="26665" x="8788400" y="4843463"/>
          <p14:tracePt t="26673" x="8831263" y="4843463"/>
          <p14:tracePt t="26681" x="8872538" y="4843463"/>
          <p14:tracePt t="26689" x="8923338" y="4843463"/>
          <p14:tracePt t="26697" x="8966200" y="4843463"/>
          <p14:tracePt t="26705" x="9009063" y="4843463"/>
          <p14:tracePt t="26713" x="9042400" y="4826000"/>
          <p14:tracePt t="26722" x="9085263" y="4808538"/>
          <p14:tracePt t="26730" x="9126538" y="4792663"/>
          <p14:tracePt t="26740" x="9161463" y="4783138"/>
          <p14:tracePt t="26746" x="9202738" y="4767263"/>
          <p14:tracePt t="26755" x="9237663" y="4749800"/>
          <p14:tracePt t="26762" x="9278938" y="4724400"/>
          <p14:tracePt t="26772" x="9304338" y="4691063"/>
          <p14:tracePt t="26778" x="9355138" y="4673600"/>
          <p14:tracePt t="26789" x="9398000" y="4630738"/>
          <p14:tracePt t="26794" x="9431338" y="4605338"/>
          <p14:tracePt t="26805" x="9456738" y="4572000"/>
          <p14:tracePt t="26811" x="9499600" y="4529138"/>
          <p14:tracePt t="26823" x="9532938" y="4470400"/>
          <p14:tracePt t="26827" x="9558338" y="4437063"/>
          <p14:tracePt t="26839" x="9609138" y="4360863"/>
          <p14:tracePt t="26843" x="9618663" y="4335463"/>
          <p14:tracePt t="26856" x="9652000" y="4275138"/>
          <p14:tracePt t="26860" x="9694863" y="4198938"/>
          <p14:tracePt t="26872" x="9694863" y="4157663"/>
          <p14:tracePt t="26875" x="9728200" y="4064000"/>
          <p14:tracePt t="26888" x="9753600" y="3987800"/>
          <p14:tracePt t="26893" x="9771063" y="3911600"/>
          <p14:tracePt t="26905" x="9804400" y="3843338"/>
          <p14:tracePt t="26909" x="9812338" y="3792538"/>
          <p14:tracePt t="26922" x="9829800" y="3733800"/>
          <p14:tracePt t="26925" x="9863138" y="3657600"/>
          <p14:tracePt t="26939" x="9872663" y="3598863"/>
          <p14:tracePt t="26941" x="9888538" y="3538538"/>
          <p14:tracePt t="26955" x="9906000" y="3497263"/>
          <p14:tracePt t="26956" x="9939338" y="3454400"/>
          <p14:tracePt t="26964" x="9948863" y="3403600"/>
          <p14:tracePt t="26973" x="9964738" y="3360738"/>
          <p14:tracePt t="26980" x="9982200" y="3319463"/>
          <p14:tracePt t="26989" x="9999663" y="3284538"/>
          <p14:tracePt t="26997" x="10025063" y="3200400"/>
          <p14:tracePt t="27006" x="10058400" y="3124200"/>
          <p14:tracePt t="27013" x="10066338" y="3048000"/>
          <p14:tracePt t="27022" x="10117138" y="2928938"/>
          <p14:tracePt t="27029" x="10142538" y="2827338"/>
          <p14:tracePt t="27040" x="10193338" y="2692400"/>
          <p14:tracePt t="27046" x="10236200" y="2522538"/>
          <p14:tracePt t="27055" x="10294938" y="2379663"/>
          <p14:tracePt t="27062" x="10337800" y="2209800"/>
          <p14:tracePt t="27072" x="10396538" y="2032000"/>
          <p14:tracePt t="27078" x="10447338" y="1871663"/>
          <p14:tracePt t="27089" x="10490200" y="1701800"/>
          <p14:tracePt t="27094" x="10533063" y="1557338"/>
          <p14:tracePt t="27106" x="10574338" y="1389063"/>
          <p14:tracePt t="27110" x="10609263" y="1193800"/>
          <p14:tracePt t="27122" x="10634663" y="1049338"/>
          <p14:tracePt t="27127" x="10668000" y="855663"/>
          <p14:tracePt t="27442" x="10668000" y="838200"/>
          <p14:tracePt t="27450" x="10668000" y="795338"/>
          <p14:tracePt t="27458" x="10668000" y="744538"/>
          <p14:tracePt t="27466" x="10668000" y="703263"/>
          <p14:tracePt t="27474" x="10668000" y="609600"/>
          <p14:tracePt t="27483" x="10668000" y="525463"/>
          <p14:tracePt t="27490" x="10668000" y="431800"/>
          <p14:tracePt t="27499" x="10668000" y="388938"/>
          <p14:tracePt t="27507" x="10668000" y="296863"/>
          <p14:tracePt t="27515" x="10668000" y="220663"/>
          <p14:tracePt t="27523" x="10650538" y="152400"/>
          <p14:tracePt t="27531" x="10650538" y="101600"/>
          <p14:tracePt t="27539" x="10650538" y="428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D4C31-40A3-2D45-F3D1-0DF430130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Increased Integration with Traditional Advancements in Scalability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74151"/>
                </a:solidFill>
                <a:effectLst/>
                <a:latin typeface="Söhne"/>
              </a:rPr>
              <a:t>Evolution of Smart Contracts</a:t>
            </a:r>
          </a:p>
          <a:p>
            <a:endParaRPr lang="en-US" sz="240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1E5DD-5224-E832-BC9E-3264AC6E05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1CE2BB0-5909-736F-0BB2-CA6F84BB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9" y="879063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of Blockchain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970EF88-A909-F510-AFCF-48FF9048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980" y="3863046"/>
            <a:ext cx="5210908" cy="286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4119D97-3DF4-7652-B178-FC344067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6940"/>
            <a:ext cx="5852868" cy="360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Audio 61">
            <a:extLst>
              <a:ext uri="{FF2B5EF4-FFF2-40B4-BE49-F238E27FC236}">
                <a16:creationId xmlns:a16="http://schemas.microsoft.com/office/drawing/2014/main" id="{FE1EAAE6-BB02-E2FE-2904-4CE43338F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44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7"/>
    </mc:Choice>
    <mc:Fallback>
      <p:transition spd="slow" advTm="2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4" x="9024938" y="119063"/>
          <p14:tracePt t="763" x="8847138" y="330200"/>
          <p14:tracePt t="769" x="8813800" y="347663"/>
          <p14:tracePt t="780" x="8813800" y="373063"/>
          <p14:tracePt t="783" x="8788400" y="388938"/>
          <p14:tracePt t="797" x="8755063" y="406400"/>
          <p14:tracePt t="801" x="8737600" y="414338"/>
          <p14:tracePt t="864" x="8399463" y="668338"/>
          <p14:tracePt t="865" x="8364538" y="719138"/>
          <p14:tracePt t="882" x="8288338" y="779463"/>
          <p14:tracePt t="901" x="8229600" y="804863"/>
          <p14:tracePt t="940" x="8094663" y="896938"/>
          <p14:tracePt t="948" x="8069263" y="896938"/>
          <p14:tracePt t="964" x="8008938" y="922338"/>
          <p14:tracePt t="982" x="7967663" y="939800"/>
          <p14:tracePt t="987" x="7950200" y="957263"/>
          <p14:tracePt t="999" x="7916863" y="957263"/>
          <p14:tracePt t="1037" x="7831138" y="998538"/>
          <p14:tracePt t="1051" x="7815263" y="998538"/>
          <p14:tracePt t="1066" x="7797800" y="1016000"/>
          <p14:tracePt t="1067" x="7780338" y="1016000"/>
          <p14:tracePt t="1084" x="7772400" y="1033463"/>
          <p14:tracePt t="1096" x="7754938" y="1033463"/>
          <p14:tracePt t="1098" x="7739063" y="1049338"/>
          <p14:tracePt t="1114" x="7721600" y="1049338"/>
          <p14:tracePt t="1158" x="7713663" y="1049338"/>
          <p14:tracePt t="1159" x="7586663" y="1109663"/>
          <p14:tracePt t="1164" x="7561263" y="1117600"/>
          <p14:tracePt t="1181" x="7500938" y="1135063"/>
          <p14:tracePt t="1197" x="7442200" y="1150938"/>
          <p14:tracePt t="1257" x="7383463" y="1176338"/>
          <p14:tracePt t="1258" x="7307263" y="1211263"/>
          <p14:tracePt t="1265" x="7289800" y="1211263"/>
          <p14:tracePt t="1280" x="7272338" y="1227138"/>
          <p14:tracePt t="1314" x="7264400" y="1227138"/>
          <p14:tracePt t="1341" x="7264400" y="1236663"/>
          <p14:tracePt t="1342" x="7246938" y="1236663"/>
          <p14:tracePt t="1350" x="7246938" y="1252538"/>
          <p14:tracePt t="1364" x="7231063" y="1252538"/>
          <p14:tracePt t="1382" x="7231063" y="1270000"/>
          <p14:tracePt t="1397" x="7213600" y="1270000"/>
          <p14:tracePt t="1415" x="7213600" y="1287463"/>
          <p14:tracePt t="7599" x="7188200" y="1287463"/>
          <p14:tracePt t="7601" x="7154863" y="1287463"/>
          <p14:tracePt t="7654" x="7035800" y="1328738"/>
          <p14:tracePt t="7668" x="7010400" y="1346200"/>
          <p14:tracePt t="7681" x="6992938" y="1346200"/>
          <p14:tracePt t="7682" x="6977063" y="1346200"/>
          <p14:tracePt t="7699" x="6951663" y="1363663"/>
          <p14:tracePt t="7732" x="6891338" y="1389063"/>
          <p14:tracePt t="7748" x="6858000" y="1404938"/>
          <p14:tracePt t="7766" x="6824663" y="1422400"/>
          <p14:tracePt t="7781" x="6781800" y="1430338"/>
          <p14:tracePt t="7797" x="6764338" y="1447800"/>
          <p14:tracePt t="7837" x="6662738" y="1490663"/>
          <p14:tracePt t="7847" x="6646863" y="1490663"/>
          <p14:tracePt t="7865" x="6604000" y="1524000"/>
          <p14:tracePt t="7881" x="6586538" y="1541463"/>
          <p14:tracePt t="7898" x="6570663" y="1557338"/>
          <p14:tracePt t="7899" x="6561138" y="1557338"/>
          <p14:tracePt t="7900" x="6545263" y="1566863"/>
          <p14:tracePt t="7952" x="6426200" y="1658938"/>
          <p14:tracePt t="7954" x="6392863" y="1676400"/>
          <p14:tracePt t="7965" x="6350000" y="1684338"/>
          <p14:tracePt t="7966" x="6316663" y="1719263"/>
          <p14:tracePt t="7982" x="6256338" y="1744663"/>
          <p14:tracePt t="7998" x="6215063" y="1760538"/>
          <p14:tracePt t="8062" x="6096000" y="1836738"/>
          <p14:tracePt t="8083" x="6078538" y="1871663"/>
          <p14:tracePt t="8088" x="6053138" y="1879600"/>
          <p14:tracePt t="8096" x="6053138" y="1897063"/>
          <p14:tracePt t="8135" x="6037263" y="1912938"/>
          <p14:tracePt t="8136" x="6002338" y="1938338"/>
          <p14:tracePt t="8164" x="5994400" y="1955800"/>
          <p14:tracePt t="8252" x="5976938" y="1973263"/>
          <p14:tracePt t="12365" x="6002338" y="1973263"/>
          <p14:tracePt t="12368" x="6019800" y="1989138"/>
          <p14:tracePt t="12377" x="6037263" y="1989138"/>
          <p14:tracePt t="12400" x="6062663" y="1998663"/>
          <p14:tracePt t="12402" x="6078538" y="1998663"/>
          <p14:tracePt t="12454" x="6248400" y="2074863"/>
          <p14:tracePt t="12458" x="6273800" y="2074863"/>
          <p14:tracePt t="12464" x="6307138" y="2090738"/>
          <p14:tracePt t="12483" x="6367463" y="2125663"/>
          <p14:tracePt t="12496" x="6426200" y="2133600"/>
          <p14:tracePt t="12513" x="6484938" y="2151063"/>
          <p14:tracePt t="12534" x="6545263" y="2166938"/>
          <p14:tracePt t="12537" x="6570663" y="2166938"/>
          <p14:tracePt t="12546" x="6621463" y="2184400"/>
          <p14:tracePt t="12563" x="6756400" y="2209800"/>
          <p14:tracePt t="12580" x="6840538" y="2227263"/>
          <p14:tracePt t="12597" x="6959600" y="2252663"/>
          <p14:tracePt t="12613" x="7053263" y="2268538"/>
          <p14:tracePt t="12647" x="7188200" y="2303463"/>
          <p14:tracePt t="12649" x="7205663" y="2303463"/>
          <p14:tracePt t="12662" x="7213600" y="2303463"/>
          <p14:tracePt t="12679" x="7231063" y="2319338"/>
          <p14:tracePt t="12699" x="7246938" y="2319338"/>
          <p14:tracePt t="14099" x="7264400" y="2319338"/>
          <p14:tracePt t="14100" x="7272338" y="2319338"/>
          <p14:tracePt t="14130" x="7323138" y="2319338"/>
          <p14:tracePt t="14133" x="7332663" y="2319338"/>
          <p14:tracePt t="14149" x="7366000" y="2303463"/>
          <p14:tracePt t="14164" x="7383463" y="2303463"/>
          <p14:tracePt t="14165" x="7399338" y="2303463"/>
          <p14:tracePt t="14180" x="7408863" y="2286000"/>
          <p14:tracePt t="14181" x="7424738" y="2286000"/>
          <p14:tracePt t="14196" x="7500938" y="2268538"/>
          <p14:tracePt t="14215" x="7577138" y="2268538"/>
          <p14:tracePt t="14269" x="7653338" y="2252663"/>
          <p14:tracePt t="14271" x="8204200" y="2151063"/>
          <p14:tracePt t="14281" x="8247063" y="2133600"/>
          <p14:tracePt t="14297" x="8399463" y="2108200"/>
          <p14:tracePt t="14303" x="8440738" y="2108200"/>
          <p14:tracePt t="14351" x="8729663" y="2065338"/>
          <p14:tracePt t="14365" x="8770938" y="2065338"/>
          <p14:tracePt t="14367" x="8813800" y="2065338"/>
          <p14:tracePt t="14381" x="8856663" y="2065338"/>
          <p14:tracePt t="14382" x="8907463" y="2065338"/>
          <p14:tracePt t="14402" x="9009063" y="2065338"/>
          <p14:tracePt t="14414" x="9085263" y="2049463"/>
          <p14:tracePt t="14430" x="9126538" y="2049463"/>
          <p14:tracePt t="14431" x="9177338" y="2049463"/>
          <p14:tracePt t="14448" x="9263063" y="2032000"/>
          <p14:tracePt t="14465" x="9355138" y="2032000"/>
          <p14:tracePt t="14481" x="9440863" y="2032000"/>
          <p14:tracePt t="14497" x="9532938" y="2032000"/>
          <p14:tracePt t="14514" x="9593263" y="2032000"/>
          <p14:tracePt t="14574" x="9771063" y="2032000"/>
          <p14:tracePt t="14580" x="9804400" y="2032000"/>
          <p14:tracePt t="14600" x="9847263" y="2032000"/>
          <p14:tracePt t="14634" x="9872663" y="2032000"/>
          <p14:tracePt t="14635" x="9999663" y="2049463"/>
          <p14:tracePt t="14648" x="10040938" y="2049463"/>
          <p14:tracePt t="14650" x="10066338" y="2065338"/>
          <p14:tracePt t="14666" x="10101263" y="2065338"/>
          <p14:tracePt t="14668" x="10126663" y="2065338"/>
          <p14:tracePt t="14681" x="10160000" y="2074863"/>
          <p14:tracePt t="14682" x="10193338" y="2074863"/>
          <p14:tracePt t="14697" x="10202863" y="2074863"/>
          <p14:tracePt t="14698" x="10218738" y="2074863"/>
          <p14:tracePt t="14712" x="10236200" y="2074863"/>
          <p14:tracePt t="14755" x="10236200" y="2090738"/>
          <p14:tracePt t="14756" x="10253663" y="2090738"/>
          <p14:tracePt t="14881" x="10236200" y="2090738"/>
          <p14:tracePt t="14897" x="10177463" y="2090738"/>
          <p14:tracePt t="14940" x="10058400" y="2090738"/>
          <p14:tracePt t="14941" x="9812338" y="2074863"/>
          <p14:tracePt t="14942" x="9728200" y="2065338"/>
          <p14:tracePt t="14951" x="9618663" y="2049463"/>
          <p14:tracePt t="14964" x="9499600" y="2032000"/>
          <p14:tracePt t="14965" x="9398000" y="2014538"/>
          <p14:tracePt t="14980" x="9263063" y="1998663"/>
          <p14:tracePt t="14981" x="9144000" y="1998663"/>
          <p14:tracePt t="14997" x="9050338" y="1998663"/>
          <p14:tracePt t="14998" x="9024938" y="1998663"/>
          <p14:tracePt t="15036" x="8602663" y="1989138"/>
          <p14:tracePt t="15038" x="8534400" y="1989138"/>
          <p14:tracePt t="15047" x="8483600" y="1989138"/>
          <p14:tracePt t="15064" x="8323263" y="1989138"/>
          <p14:tracePt t="15080" x="8204200" y="1989138"/>
          <p14:tracePt t="15097" x="8110538" y="1989138"/>
          <p14:tracePt t="15150" x="7932738" y="2049463"/>
          <p14:tracePt t="15164" x="7907338" y="2049463"/>
          <p14:tracePt t="15165" x="7874000" y="2065338"/>
          <p14:tracePt t="15168" x="7831138" y="2074863"/>
          <p14:tracePt t="15181" x="7780338" y="2090738"/>
          <p14:tracePt t="15184" x="7739063" y="2108200"/>
          <p14:tracePt t="15197" x="7696200" y="2133600"/>
          <p14:tracePt t="15200" x="7653338" y="2151063"/>
          <p14:tracePt t="15214" x="7602538" y="2166938"/>
          <p14:tracePt t="15216" x="7561263" y="2192338"/>
          <p14:tracePt t="15231" x="7526338" y="2209800"/>
          <p14:tracePt t="15232" x="7485063" y="2243138"/>
          <p14:tracePt t="15246" x="7459663" y="2252663"/>
          <p14:tracePt t="15248" x="7424738" y="2268538"/>
          <p14:tracePt t="15264" x="7408863" y="2268538"/>
          <p14:tracePt t="15265" x="7383463" y="2286000"/>
          <p14:tracePt t="15282" x="7366000" y="2303463"/>
          <p14:tracePt t="15297" x="7348538" y="2303463"/>
          <p14:tracePt t="15313" x="7348538" y="2319338"/>
          <p14:tracePt t="15376" x="7332663" y="2319338"/>
          <p14:tracePt t="15415" x="7348538" y="2319338"/>
          <p14:tracePt t="15455" x="7543800" y="2328863"/>
          <p14:tracePt t="15460" x="7653338" y="2328863"/>
          <p14:tracePt t="15481" x="7907338" y="2328863"/>
          <p14:tracePt t="15484" x="8051800" y="2328863"/>
          <p14:tracePt t="15498" x="8221663" y="2303463"/>
          <p14:tracePt t="15501" x="8399463" y="2268538"/>
          <p14:tracePt t="15548" x="9339263" y="2074863"/>
          <p14:tracePt t="15550" x="9517063" y="2065338"/>
          <p14:tracePt t="15564" x="9745663" y="2032000"/>
          <p14:tracePt t="15581" x="9939338" y="2032000"/>
          <p14:tracePt t="15597" x="10066338" y="2032000"/>
          <p14:tracePt t="15646" x="10202863" y="2032000"/>
          <p14:tracePt t="15663" x="10218738" y="2032000"/>
          <p14:tracePt t="15697" x="10236200" y="2049463"/>
          <p14:tracePt t="15739" x="10261600" y="2074863"/>
          <p14:tracePt t="15746" x="10279063" y="2090738"/>
          <p14:tracePt t="15768" x="10294938" y="2108200"/>
          <p14:tracePt t="15769" x="10312400" y="2125663"/>
          <p14:tracePt t="15796" x="10320338" y="2133600"/>
          <p14:tracePt t="15840" x="10337800" y="2151063"/>
          <p14:tracePt t="15841" x="10355263" y="2166938"/>
          <p14:tracePt t="15849" x="10371138" y="2184400"/>
          <p14:tracePt t="15864" x="10414000" y="2192338"/>
          <p14:tracePt t="15881" x="10447338" y="2227263"/>
          <p14:tracePt t="15897" x="10472738" y="2243138"/>
          <p14:tracePt t="15949" x="10490200" y="2252663"/>
          <p14:tracePt t="17364" x="10431463" y="2286000"/>
          <p14:tracePt t="17381" x="10355263" y="2328863"/>
          <p14:tracePt t="17396" x="10236200" y="2387600"/>
          <p14:tracePt t="17413" x="10101263" y="2446338"/>
          <p14:tracePt t="17447" x="9786938" y="2598738"/>
          <p14:tracePt t="17451" x="9710738" y="2641600"/>
          <p14:tracePt t="17464" x="9634538" y="2674938"/>
          <p14:tracePt t="17467" x="9593263" y="2692400"/>
          <p14:tracePt t="17482" x="9517063" y="2717800"/>
          <p14:tracePt t="17485" x="9474200" y="2751138"/>
          <p14:tracePt t="17500" x="9415463" y="2776538"/>
          <p14:tracePt t="17501" x="9355138" y="2811463"/>
          <p14:tracePt t="17549" x="9009063" y="2946400"/>
          <p14:tracePt t="17565" x="8923338" y="2989263"/>
          <p14:tracePt t="17580" x="8831263" y="3005138"/>
          <p14:tracePt t="17598" x="8755063" y="3030538"/>
          <p14:tracePt t="17663" x="8602663" y="3141663"/>
          <p14:tracePt t="17665" x="8577263" y="3167063"/>
          <p14:tracePt t="17670" x="8559800" y="3182938"/>
          <p14:tracePt t="17680" x="8534400" y="3200400"/>
          <p14:tracePt t="17699" x="8483600" y="3225800"/>
          <p14:tracePt t="17722" x="8475663" y="3243263"/>
          <p14:tracePt t="17723" x="8424863" y="3268663"/>
          <p14:tracePt t="17730" x="8415338" y="3268663"/>
          <p14:tracePt t="17735" x="8399463" y="3284538"/>
          <p14:tracePt t="17746" x="8382000" y="3302000"/>
          <p14:tracePt t="17765" x="8339138" y="3319463"/>
          <p14:tracePt t="17767" x="8323263" y="3335338"/>
          <p14:tracePt t="17779" x="8305800" y="3344863"/>
          <p14:tracePt t="17783" x="8288338" y="3360738"/>
          <p14:tracePt t="17796" x="8280400" y="3360738"/>
          <p14:tracePt t="17799" x="8262938" y="3378200"/>
          <p14:tracePt t="17835" x="8221663" y="3436938"/>
          <p14:tracePt t="17846" x="8221663" y="3454400"/>
          <p14:tracePt t="17848" x="8204200" y="3462338"/>
          <p14:tracePt t="17870" x="8170863" y="3522663"/>
          <p14:tracePt t="17879" x="8161338" y="3556000"/>
          <p14:tracePt t="17879" x="8145463" y="3589338"/>
          <p14:tracePt t="17896" x="8128000" y="3657600"/>
          <p14:tracePt t="17914" x="8094663" y="3708400"/>
          <p14:tracePt t="17963" x="8051800" y="3843338"/>
          <p14:tracePt t="17965" x="8034338" y="3852863"/>
          <p14:tracePt t="17979" x="8034338" y="3868738"/>
          <p14:tracePt t="17997" x="8026400" y="3868738"/>
          <p14:tracePt t="18014" x="8026400" y="3903663"/>
          <p14:tracePt t="18063" x="7993063" y="3962400"/>
          <p14:tracePt t="18082" x="7975600" y="3970338"/>
          <p14:tracePt t="18651" x="7967663" y="4064000"/>
          <p14:tracePt t="18664" x="7950200" y="4106863"/>
          <p14:tracePt t="18665" x="7932738" y="4140200"/>
          <p14:tracePt t="18680" x="7916863" y="4165600"/>
          <p14:tracePt t="18681" x="7907338" y="4216400"/>
          <p14:tracePt t="18697" x="7874000" y="4284663"/>
          <p14:tracePt t="18714" x="7840663" y="4335463"/>
          <p14:tracePt t="18763" x="7797800" y="4437063"/>
          <p14:tracePt t="18764" x="7797800" y="4452938"/>
          <p14:tracePt t="18779" x="7780338" y="4478338"/>
          <p14:tracePt t="18797" x="7772400" y="4495800"/>
          <p14:tracePt t="18813" x="7772400" y="4529138"/>
          <p14:tracePt t="18863" x="7739063" y="4605338"/>
          <p14:tracePt t="18882" x="7739063" y="4614863"/>
          <p14:tracePt t="18895" x="7739063" y="4630738"/>
          <p14:tracePt t="18932" x="7721600" y="4648200"/>
          <p14:tracePt t="18948" x="7721600" y="4665663"/>
          <p14:tracePt t="18949" x="7721600" y="4673600"/>
          <p14:tracePt t="18963" x="7713663" y="4706938"/>
          <p14:tracePt t="18964" x="7713663" y="4724400"/>
          <p14:tracePt t="18980" x="7696200" y="4749800"/>
          <p14:tracePt t="18981" x="7696200" y="4767263"/>
          <p14:tracePt t="18996" x="7678738" y="4783138"/>
          <p14:tracePt t="18997" x="7678738" y="4808538"/>
          <p14:tracePt t="19053" x="7653338" y="4902200"/>
          <p14:tracePt t="19063" x="7637463" y="4919663"/>
          <p14:tracePt t="19080" x="7637463" y="4945063"/>
          <p14:tracePt t="19096" x="7620000" y="4986338"/>
          <p14:tracePt t="19113" x="7602538" y="5003800"/>
          <p14:tracePt t="19172" x="7602538" y="5046663"/>
          <p14:tracePt t="19197" x="7602538" y="5062538"/>
          <p14:tracePt t="19200" x="7602538" y="5080000"/>
          <p14:tracePt t="19262" x="7586663" y="5122863"/>
          <p14:tracePt t="19265" x="7586663" y="5138738"/>
          <p14:tracePt t="19338" x="7586663" y="5156200"/>
          <p14:tracePt t="19381" x="7586663" y="5173663"/>
          <p14:tracePt t="19563" x="7586663" y="5156200"/>
          <p14:tracePt t="19565" x="7586663" y="5138738"/>
          <p14:tracePt t="19581" x="7586663" y="5122863"/>
          <p14:tracePt t="20880" x="7577138" y="5156200"/>
          <p14:tracePt t="20884" x="7577138" y="5181600"/>
          <p14:tracePt t="20897" x="7561263" y="5214938"/>
          <p14:tracePt t="20965" x="7561263" y="5232400"/>
          <p14:tracePt t="20966" x="7518400" y="5334000"/>
          <p14:tracePt t="20980" x="7500938" y="5367338"/>
          <p14:tracePt t="20996" x="7485063" y="5392738"/>
          <p14:tracePt t="21012" x="7485063" y="5427663"/>
          <p14:tracePt t="21048" x="7459663" y="5494338"/>
          <p14:tracePt t="21063" x="7459663" y="5511800"/>
          <p14:tracePt t="21080" x="7459663" y="5529263"/>
          <p14:tracePt t="21097" x="7459663" y="5554663"/>
          <p14:tracePt t="21152" x="7459663" y="5630863"/>
          <p14:tracePt t="21182" x="7459663" y="5646738"/>
          <p14:tracePt t="21245" x="7459663" y="5740400"/>
          <p14:tracePt t="21249" x="7485063" y="5748338"/>
          <p14:tracePt t="21265" x="7526338" y="5799138"/>
          <p14:tracePt t="21281" x="7577138" y="5824538"/>
          <p14:tracePt t="21297" x="7602538" y="5875338"/>
          <p14:tracePt t="21331" x="7696200" y="5935663"/>
          <p14:tracePt t="21347" x="7739063" y="5976938"/>
          <p14:tracePt t="21364" x="7780338" y="5994400"/>
          <p14:tracePt t="21379" x="7840663" y="6019800"/>
          <p14:tracePt t="21395" x="7907338" y="6037263"/>
          <p14:tracePt t="21412" x="7975600" y="6053138"/>
          <p14:tracePt t="21453" x="8204200" y="6096000"/>
          <p14:tracePt t="21464" x="8262938" y="6113463"/>
          <p14:tracePt t="21467" x="8323263" y="6113463"/>
          <p14:tracePt t="21480" x="8382000" y="6129338"/>
          <p14:tracePt t="21483" x="8440738" y="6138863"/>
          <p14:tracePt t="21496" x="8501063" y="6138863"/>
          <p14:tracePt t="21498" x="8559800" y="6154738"/>
          <p14:tracePt t="21514" x="8602663" y="6172200"/>
          <p14:tracePt t="21515" x="8669338" y="6172200"/>
          <p14:tracePt t="21563" x="8923338" y="6197600"/>
          <p14:tracePt t="21581" x="8983663" y="6215063"/>
          <p14:tracePt t="21597" x="9042400" y="6215063"/>
          <p14:tracePt t="21670" x="9101138" y="6230938"/>
          <p14:tracePt t="21672" x="9339263" y="6256338"/>
          <p14:tracePt t="21680" x="9364663" y="6256338"/>
          <p14:tracePt t="21685" x="9415463" y="6256338"/>
          <p14:tracePt t="21697" x="9474200" y="6273800"/>
          <p14:tracePt t="21701" x="9517063" y="6273800"/>
          <p14:tracePt t="21733" x="9652000" y="6291263"/>
          <p14:tracePt t="21735" x="9710738" y="6291263"/>
          <p14:tracePt t="21747" x="9745663" y="6291263"/>
          <p14:tracePt t="21749" x="9786938" y="6291263"/>
          <p14:tracePt t="21765" x="9847263" y="6307138"/>
          <p14:tracePt t="21766" x="9939338" y="6307138"/>
          <p14:tracePt t="21779" x="9964738" y="6307138"/>
          <p14:tracePt t="21782" x="10025063" y="6316663"/>
          <p14:tracePt t="21796" x="10083800" y="6316663"/>
          <p14:tracePt t="21798" x="10126663" y="6316663"/>
          <p14:tracePt t="21815" x="10253663" y="6316663"/>
          <p14:tracePt t="21852" x="10414000" y="6316663"/>
          <p14:tracePt t="21864" x="10456863" y="6316663"/>
          <p14:tracePt t="21866" x="10490200" y="6316663"/>
          <p14:tracePt t="21882" x="10566400" y="6316663"/>
          <p14:tracePt t="21897" x="10625138" y="6307138"/>
          <p14:tracePt t="21914" x="10685463" y="6273800"/>
          <p14:tracePt t="21978" x="10828338" y="6129338"/>
          <p14:tracePt t="21979" x="10828338" y="6096000"/>
          <p14:tracePt t="21985" x="10845800" y="6078538"/>
          <p14:tracePt t="21997" x="10863263" y="6053138"/>
          <p14:tracePt t="22002" x="10879138" y="6037263"/>
          <p14:tracePt t="22058" x="10922000" y="5918200"/>
          <p14:tracePt t="22079" x="10939463" y="5884863"/>
          <p14:tracePt t="22082" x="10939463" y="5875338"/>
          <p14:tracePt t="22097" x="10939463" y="5859463"/>
          <p14:tracePt t="22117" x="10939463" y="5842000"/>
          <p14:tracePt t="22137" x="10955338" y="5824538"/>
          <p14:tracePt t="22165" x="10955338" y="5808663"/>
          <p14:tracePt t="22363" x="10939463" y="5842000"/>
          <p14:tracePt t="22366" x="10922000" y="5859463"/>
          <p14:tracePt t="22381" x="10888663" y="5900738"/>
          <p14:tracePt t="22398" x="10845800" y="5935663"/>
          <p14:tracePt t="22469" x="10828338" y="5943600"/>
          <p14:tracePt t="22471" x="10726738" y="6037263"/>
          <p14:tracePt t="22481" x="10710863" y="6053138"/>
          <p14:tracePt t="22498" x="10668000" y="6078538"/>
          <p14:tracePt t="22525" x="10625138" y="6129338"/>
          <p14:tracePt t="22529" x="10591800" y="6138863"/>
          <p14:tracePt t="22546" x="10566400" y="6172200"/>
          <p14:tracePt t="22563" x="10533063" y="6189663"/>
          <p14:tracePt t="22566" x="10533063" y="6197600"/>
          <p14:tracePt t="22580" x="10507663" y="6197600"/>
          <p14:tracePt t="22596" x="10472738" y="6230938"/>
          <p14:tracePt t="22613" x="10456863" y="6230938"/>
          <p14:tracePt t="22614" x="10447338" y="6248400"/>
          <p14:tracePt t="22615" x="10431463" y="6256338"/>
          <p14:tracePt t="22652" x="10320338" y="6291263"/>
          <p14:tracePt t="22656" x="10312400" y="6291263"/>
          <p14:tracePt t="22665" x="10279063" y="6307138"/>
          <p14:tracePt t="22680" x="10202863" y="6316663"/>
          <p14:tracePt t="22697" x="10142538" y="6332538"/>
          <p14:tracePt t="22747" x="9923463" y="6332538"/>
          <p14:tracePt t="22764" x="9847263" y="6332538"/>
          <p14:tracePt t="22779" x="9753600" y="6332538"/>
          <p14:tracePt t="22797" x="9694863" y="6332538"/>
          <p14:tracePt t="22802" x="9652000" y="6332538"/>
          <p14:tracePt t="22851" x="9398000" y="6332538"/>
          <p14:tracePt t="22864" x="9339263" y="6316663"/>
          <p14:tracePt t="22867" x="9304338" y="6316663"/>
          <p14:tracePt t="22881" x="9220200" y="6291263"/>
          <p14:tracePt t="22885" x="9186863" y="6291263"/>
          <p14:tracePt t="22895" x="9101138" y="6273800"/>
          <p14:tracePt t="22898" x="9050338" y="6256338"/>
          <p14:tracePt t="22913" x="8983663" y="6248400"/>
          <p14:tracePt t="22914" x="8923338" y="6230938"/>
          <p14:tracePt t="22940" x="8813800" y="6215063"/>
          <p14:tracePt t="22940" x="8770938" y="6197600"/>
          <p14:tracePt t="22947" x="8729663" y="6189663"/>
          <p14:tracePt t="22963" x="8678863" y="6189663"/>
          <p14:tracePt t="22965" x="8653463" y="6172200"/>
          <p14:tracePt t="22980" x="8577263" y="6138863"/>
          <p14:tracePt t="22988" x="8534400" y="6138863"/>
          <p14:tracePt t="22996" x="8483600" y="6129338"/>
          <p14:tracePt t="23053" x="8415338" y="6096000"/>
          <p14:tracePt t="23054" x="8204200" y="6019800"/>
          <p14:tracePt t="23064" x="8161338" y="6002338"/>
          <p14:tracePt t="23079" x="8094663" y="5994400"/>
          <p14:tracePt t="23096" x="8034338" y="5961063"/>
          <p14:tracePt t="23113" x="7993063" y="5935663"/>
          <p14:tracePt t="23163" x="7856538" y="5842000"/>
          <p14:tracePt t="23167" x="7840663" y="5808663"/>
          <p14:tracePt t="23181" x="7831138" y="5799138"/>
          <p14:tracePt t="23182" x="7797800" y="5799138"/>
          <p14:tracePt t="23196" x="7780338" y="5765800"/>
          <p14:tracePt t="23199" x="7772400" y="5748338"/>
          <p14:tracePt t="23262" x="7602538" y="5681663"/>
          <p14:tracePt t="23263" x="7586663" y="5664200"/>
          <p14:tracePt t="23282" x="7561263" y="5646738"/>
          <p14:tracePt t="23297" x="7526338" y="5646738"/>
          <p14:tracePt t="23323" x="7518400" y="5646738"/>
          <p14:tracePt t="23346" x="7500938" y="5646738"/>
          <p14:tracePt t="23448" x="7518400" y="5664200"/>
          <p14:tracePt t="23449" x="7526338" y="5664200"/>
          <p14:tracePt t="23464" x="7543800" y="5681663"/>
          <p14:tracePt t="23467" x="7561263" y="5707063"/>
          <p14:tracePt t="23480" x="7586663" y="5722938"/>
          <p14:tracePt t="23482" x="7602538" y="5748338"/>
          <p14:tracePt t="23497" x="7620000" y="5765800"/>
          <p14:tracePt t="23498" x="7662863" y="5808663"/>
          <p14:tracePt t="23550" x="7932738" y="5976938"/>
          <p14:tracePt t="23555" x="7993063" y="5994400"/>
          <p14:tracePt t="23564" x="8034338" y="6019800"/>
          <p14:tracePt t="23581" x="8170863" y="6062663"/>
          <p14:tracePt t="23596" x="8262938" y="6113463"/>
          <p14:tracePt t="23614" x="8364538" y="6138863"/>
          <p14:tracePt t="23664" x="8577263" y="6230938"/>
          <p14:tracePt t="23669" x="8618538" y="6248400"/>
          <p14:tracePt t="23681" x="8669338" y="6248400"/>
          <p14:tracePt t="23685" x="8729663" y="6256338"/>
          <p14:tracePt t="23698" x="8796338" y="6256338"/>
          <p14:tracePt t="23701" x="8890000" y="6256338"/>
          <p14:tracePt t="23726" x="9101138" y="6256338"/>
          <p14:tracePt t="23728" x="9202738" y="6256338"/>
          <p14:tracePt t="23733" x="9321800" y="6256338"/>
          <p14:tracePt t="23746" x="9431338" y="6256338"/>
          <p14:tracePt t="23749" x="9550400" y="6256338"/>
          <p14:tracePt t="23765" x="9634538" y="6256338"/>
          <p14:tracePt t="23766" x="9728200" y="6256338"/>
          <p14:tracePt t="23781" x="9829800" y="6248400"/>
          <p14:tracePt t="23781" x="9939338" y="6215063"/>
          <p14:tracePt t="23797" x="10025063" y="6197600"/>
          <p14:tracePt t="23798" x="10058400" y="6189663"/>
          <p14:tracePt t="23838" x="10337800" y="6129338"/>
          <p14:tracePt t="23848" x="10371138" y="6129338"/>
          <p14:tracePt t="23864" x="10431463" y="6096000"/>
          <p14:tracePt t="23883" x="10490200" y="6062663"/>
          <p14:tracePt t="23890" x="10533063" y="6053138"/>
          <p14:tracePt t="23896" x="10574338" y="6019800"/>
          <p14:tracePt t="23967" x="10939463" y="5859463"/>
          <p14:tracePt t="23969" x="10964863" y="5842000"/>
          <p14:tracePt t="23981" x="10998200" y="5842000"/>
          <p14:tracePt t="23985" x="11015663" y="5824538"/>
          <p14:tracePt t="23997" x="11041063" y="5824538"/>
          <p14:tracePt t="24017" x="11041063" y="5808663"/>
          <p14:tracePt t="24498" x="11041063" y="5740400"/>
          <p14:tracePt t="24520" x="11023600" y="5621338"/>
          <p14:tracePt t="24529" x="11015663" y="5570538"/>
          <p14:tracePt t="24546" x="11015663" y="5494338"/>
          <p14:tracePt t="24563" x="10998200" y="5410200"/>
          <p14:tracePt t="24580" x="10998200" y="5257800"/>
          <p14:tracePt t="24583" x="10998200" y="5199063"/>
          <p14:tracePt t="24597" x="10998200" y="5113338"/>
          <p14:tracePt t="24599" x="10998200" y="5003800"/>
          <p14:tracePt t="24642" x="11142663" y="4224338"/>
          <p14:tracePt t="24649" x="11176000" y="4081463"/>
          <p14:tracePt t="24664" x="11218863" y="3810000"/>
          <p14:tracePt t="24680" x="11234738" y="3556000"/>
          <p14:tracePt t="24696" x="11234738" y="3335338"/>
          <p14:tracePt t="24714" x="11234738" y="3090863"/>
          <p14:tracePt t="24763" x="11082338" y="2108200"/>
          <p14:tracePt t="24780" x="11041063" y="1930400"/>
          <p14:tracePt t="24796" x="10998200" y="1719263"/>
          <p14:tracePt t="24813" x="10939463" y="1557338"/>
          <p14:tracePt t="24831" x="10904538" y="1447800"/>
          <p14:tracePt t="24834" x="10879138" y="1328738"/>
          <p14:tracePt t="24845" x="10845800" y="1287463"/>
          <p14:tracePt t="24862" x="10820400" y="1176338"/>
          <p14:tracePt t="24880" x="10769600" y="1074738"/>
          <p14:tracePt t="24895" x="10761663" y="1016000"/>
          <p14:tracePt t="24898" x="10744200" y="982663"/>
          <p14:tracePt t="24899" x="10726738" y="939800"/>
          <p14:tracePt t="24973" x="10625138" y="728663"/>
          <p14:tracePt t="24975" x="10609263" y="703263"/>
          <p14:tracePt t="24981" x="10591800" y="642938"/>
          <p14:tracePt t="24999" x="10566400" y="566738"/>
          <p14:tracePt t="25039" x="10548938" y="525463"/>
          <p14:tracePt t="25040" x="10490200" y="347663"/>
          <p14:tracePt t="25049" x="10472738" y="287338"/>
          <p14:tracePt t="25065" x="10447338" y="134938"/>
          <p14:tracePt t="25069" x="10431463" y="762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lockchain use cases and applications in various business sectors">
            <a:extLst>
              <a:ext uri="{FF2B5EF4-FFF2-40B4-BE49-F238E27FC236}">
                <a16:creationId xmlns:a16="http://schemas.microsoft.com/office/drawing/2014/main" id="{5B0891FE-84BF-9A26-E3D7-75346B338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 t="-2" r="4108" b="3"/>
          <a:stretch/>
        </p:blipFill>
        <p:spPr bwMode="auto">
          <a:xfrm>
            <a:off x="5651727" y="1230577"/>
            <a:ext cx="6182553" cy="439684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9D9208-36FD-3D34-D996-4BA87C562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b="1" i="0" kern="1200" spc="100" baseline="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1C2F8-54DB-C8E8-974F-EB90BB5A9199}"/>
              </a:ext>
            </a:extLst>
          </p:cNvPr>
          <p:cNvSpPr txBox="1"/>
          <p:nvPr/>
        </p:nvSpPr>
        <p:spPr>
          <a:xfrm>
            <a:off x="952499" y="2289363"/>
            <a:ext cx="4572001" cy="27952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b="0" i="0" kern="1200" dirty="0">
                <a:solidFill>
                  <a:schemeClr val="bg1"/>
                </a:solidFill>
                <a:latin typeface="Söhne"/>
              </a:rPr>
              <a:t>Blockchain is widely in use all around the world by various world governments</a:t>
            </a:r>
          </a:p>
          <a:p>
            <a:pPr>
              <a:spcBef>
                <a:spcPts val="1000"/>
              </a:spcBef>
            </a:pPr>
            <a:r>
              <a:rPr lang="en-US" b="0" i="0" kern="1200" dirty="0">
                <a:solidFill>
                  <a:schemeClr val="bg1"/>
                </a:solidFill>
                <a:latin typeface="Söhne"/>
              </a:rPr>
              <a:t>We see many governments already adapted and many more amending to these technologies</a:t>
            </a:r>
          </a:p>
          <a:p>
            <a:pPr>
              <a:spcBef>
                <a:spcPts val="1000"/>
              </a:spcBef>
            </a:pPr>
            <a:r>
              <a:rPr lang="en-US" b="0" i="0" kern="1200" dirty="0">
                <a:solidFill>
                  <a:schemeClr val="bg1"/>
                </a:solidFill>
                <a:latin typeface="Söhne"/>
              </a:rPr>
              <a:t>Blockchains hold promise in improving applications and are poised to address specific distributed systems problems with further development.</a:t>
            </a:r>
          </a:p>
        </p:txBody>
      </p:sp>
      <p:sp>
        <p:nvSpPr>
          <p:cNvPr id="1041" name="Slide Number Placeholder 4">
            <a:extLst>
              <a:ext uri="{FF2B5EF4-FFF2-40B4-BE49-F238E27FC236}">
                <a16:creationId xmlns:a16="http://schemas.microsoft.com/office/drawing/2014/main" id="{C5B41EC1-29AA-BC5D-7511-3A136B518E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>
              <a:latin typeface="+mn-lt"/>
            </a:endParaRPr>
          </a:p>
        </p:txBody>
      </p:sp>
      <p:pic>
        <p:nvPicPr>
          <p:cNvPr id="45" name="Audio 44">
            <a:extLst>
              <a:ext uri="{FF2B5EF4-FFF2-40B4-BE49-F238E27FC236}">
                <a16:creationId xmlns:a16="http://schemas.microsoft.com/office/drawing/2014/main" id="{320602F3-2600-36B1-AEF6-C35CF4423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49"/>
    </mc:Choice>
    <mc:Fallback>
      <p:transition spd="slow" advTm="27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" x="8247063" y="119063"/>
          <p14:tracePt t="60" x="7967663" y="254000"/>
          <p14:tracePt t="66" x="7696200" y="388938"/>
          <p14:tracePt t="75" x="7467600" y="490538"/>
          <p14:tracePt t="84" x="7246938" y="601663"/>
          <p14:tracePt t="90" x="7069138" y="668338"/>
          <p14:tracePt t="99" x="7018338" y="703263"/>
          <p14:tracePt t="107" x="6916738" y="744538"/>
          <p14:tracePt t="115" x="6824663" y="795338"/>
          <p14:tracePt t="123" x="6756400" y="820738"/>
          <p14:tracePt t="131" x="6680200" y="855663"/>
          <p14:tracePt t="140" x="6621463" y="863600"/>
          <p14:tracePt t="148" x="6586538" y="881063"/>
          <p14:tracePt t="156" x="6545263" y="896938"/>
          <p14:tracePt t="165" x="6502400" y="896938"/>
          <p14:tracePt t="172" x="6469063" y="914400"/>
          <p14:tracePt t="181" x="6426200" y="922338"/>
          <p14:tracePt t="189" x="6392863" y="922338"/>
          <p14:tracePt t="198" x="6367463" y="939800"/>
          <p14:tracePt t="204" x="6332538" y="939800"/>
          <p14:tracePt t="215" x="6307138" y="957263"/>
          <p14:tracePt t="221" x="6273800" y="957263"/>
          <p14:tracePt t="232" x="6248400" y="957263"/>
          <p14:tracePt t="236" x="6215063" y="973138"/>
          <p14:tracePt t="248" x="6189663" y="973138"/>
          <p14:tracePt t="252" x="6154738" y="973138"/>
          <p14:tracePt t="264" x="6129338" y="982663"/>
          <p14:tracePt t="269" x="6113463" y="982663"/>
          <p14:tracePt t="281" x="6078538" y="982663"/>
          <p14:tracePt t="285" x="6062663" y="998538"/>
          <p14:tracePt t="298" x="6037263" y="998538"/>
          <p14:tracePt t="302" x="6002338" y="998538"/>
          <p14:tracePt t="315" x="5994400" y="1016000"/>
          <p14:tracePt t="318" x="5961063" y="1016000"/>
          <p14:tracePt t="331" x="5935663" y="1016000"/>
          <p14:tracePt t="334" x="5918200" y="1033463"/>
          <p14:tracePt t="348" x="5884863" y="1033463"/>
          <p14:tracePt t="350" x="5875338" y="1033463"/>
          <p14:tracePt t="365" x="5842000" y="1033463"/>
          <p14:tracePt t="367" x="5808663" y="1033463"/>
          <p14:tracePt t="382" x="5783263" y="1033463"/>
          <p14:tracePt t="383" x="5748338" y="1033463"/>
          <p14:tracePt t="390" x="5740400" y="1033463"/>
          <p14:tracePt t="398" x="5707063" y="1049338"/>
          <p14:tracePt t="406" x="5681663" y="1049338"/>
          <p14:tracePt t="415" x="5646738" y="1049338"/>
          <p14:tracePt t="423" x="5621338" y="1058863"/>
          <p14:tracePt t="431" x="5588000" y="1058863"/>
          <p14:tracePt t="439" x="5554663" y="1074738"/>
          <p14:tracePt t="449" x="5529263" y="1092200"/>
          <p14:tracePt t="455" x="5494338" y="1109663"/>
          <p14:tracePt t="465" x="5453063" y="1117600"/>
          <p14:tracePt t="471" x="5435600" y="1135063"/>
          <p14:tracePt t="481" x="5410200" y="1135063"/>
          <p14:tracePt t="487" x="5376863" y="1150938"/>
          <p14:tracePt t="498" x="5351463" y="1150938"/>
          <p14:tracePt t="504" x="5316538" y="1168400"/>
          <p14:tracePt t="515" x="5300663" y="1168400"/>
          <p14:tracePt t="520" x="5291138" y="1176338"/>
          <p14:tracePt t="532" x="5275263" y="1176338"/>
          <p14:tracePt t="536" x="5257800" y="1176338"/>
          <p14:tracePt t="548" x="5240338" y="1176338"/>
          <p14:tracePt t="552" x="5232400" y="1176338"/>
          <p14:tracePt t="568" x="5214938" y="1176338"/>
          <p14:tracePt t="585" x="5199063" y="1176338"/>
          <p14:tracePt t="682" x="5181600" y="1193800"/>
          <p14:tracePt t="6269" x="5181600" y="1227138"/>
          <p14:tracePt t="6277" x="5181600" y="1252538"/>
          <p14:tracePt t="6285" x="5181600" y="1287463"/>
          <p14:tracePt t="6294" x="5181600" y="1303338"/>
          <p14:tracePt t="6301" x="5199063" y="1328738"/>
          <p14:tracePt t="6310" x="5199063" y="1346200"/>
          <p14:tracePt t="6318" x="5214938" y="1363663"/>
          <p14:tracePt t="6326" x="5232400" y="1389063"/>
          <p14:tracePt t="6334" x="5257800" y="1422400"/>
          <p14:tracePt t="6342" x="5291138" y="1447800"/>
          <p14:tracePt t="6350" x="5334000" y="1465263"/>
          <p14:tracePt t="6358" x="5376863" y="1481138"/>
          <p14:tracePt t="6366" x="5410200" y="1506538"/>
          <p14:tracePt t="6374" x="5453063" y="1524000"/>
          <p14:tracePt t="6383" x="5494338" y="1541463"/>
          <p14:tracePt t="6391" x="5529263" y="1557338"/>
          <p14:tracePt t="6398" x="5554663" y="1557338"/>
          <p14:tracePt t="6406" x="5588000" y="1566863"/>
          <p14:tracePt t="6415" x="5605463" y="1582738"/>
          <p14:tracePt t="6423" x="5621338" y="1582738"/>
          <p14:tracePt t="6431" x="5630863" y="1582738"/>
          <p14:tracePt t="6439" x="5646738" y="1600200"/>
          <p14:tracePt t="6447" x="5664200" y="1600200"/>
          <p14:tracePt t="6455" x="5681663" y="1600200"/>
          <p14:tracePt t="6471" x="5689600" y="1617663"/>
          <p14:tracePt t="6482" x="5707063" y="1617663"/>
          <p14:tracePt t="6497" x="5722938" y="1617663"/>
          <p14:tracePt t="6514" x="5740400" y="1617663"/>
          <p14:tracePt t="6520" x="5748338" y="1617663"/>
          <p14:tracePt t="6528" x="5748338" y="1625600"/>
          <p14:tracePt t="6536" x="5765800" y="1625600"/>
          <p14:tracePt t="6544" x="5783263" y="1625600"/>
          <p14:tracePt t="6553" x="5799138" y="1625600"/>
          <p14:tracePt t="6569" x="5824538" y="1643063"/>
          <p14:tracePt t="6576" x="5842000" y="1643063"/>
          <p14:tracePt t="6585" x="5859463" y="1643063"/>
          <p14:tracePt t="6593" x="5875338" y="1643063"/>
          <p14:tracePt t="6601" x="5900738" y="1643063"/>
          <p14:tracePt t="6609" x="5918200" y="1658938"/>
          <p14:tracePt t="6617" x="5935663" y="1658938"/>
          <p14:tracePt t="6625" x="5943600" y="1658938"/>
          <p14:tracePt t="6633" x="5961063" y="1658938"/>
          <p14:tracePt t="6642" x="5961063" y="1676400"/>
          <p14:tracePt t="6649" x="5976938" y="1676400"/>
          <p14:tracePt t="6658" x="5994400" y="1676400"/>
          <p14:tracePt t="6682" x="6002338" y="1676400"/>
          <p14:tracePt t="6698" x="6019800" y="1684338"/>
          <p14:tracePt t="6714" x="6037263" y="1684338"/>
          <p14:tracePt t="6722" x="6053138" y="1701800"/>
          <p14:tracePt t="6739" x="6062663" y="1701800"/>
          <p14:tracePt t="6754" x="6078538" y="1719263"/>
          <p14:tracePt t="6771" x="6096000" y="1719263"/>
          <p14:tracePt t="6787" x="6096000" y="1735138"/>
          <p14:tracePt t="6803" x="6113463" y="1735138"/>
          <p14:tracePt t="6844" x="6113463" y="1744663"/>
          <p14:tracePt t="6868" x="6113463" y="1760538"/>
          <p14:tracePt t="6876" x="6129338" y="1778000"/>
          <p14:tracePt t="6900" x="6138863" y="1795463"/>
          <p14:tracePt t="6917" x="6138863" y="1811338"/>
          <p14:tracePt t="6957" x="6154738" y="1811338"/>
          <p14:tracePt t="6965" x="6154738" y="1820863"/>
          <p14:tracePt t="7030" x="6154738" y="1836738"/>
          <p14:tracePt t="7070" x="6172200" y="1836738"/>
          <p14:tracePt t="10405" x="6172200" y="1854200"/>
          <p14:tracePt t="10422" x="6172200" y="1871663"/>
          <p14:tracePt t="10437" x="6172200" y="1879600"/>
          <p14:tracePt t="10446" x="6189663" y="1897063"/>
          <p14:tracePt t="10463" x="6189663" y="1912938"/>
          <p14:tracePt t="10470" x="6197600" y="1930400"/>
          <p14:tracePt t="10478" x="6197600" y="1938338"/>
          <p14:tracePt t="10486" x="6215063" y="1938338"/>
          <p14:tracePt t="10494" x="6215063" y="1955800"/>
          <p14:tracePt t="10503" x="6215063" y="1973263"/>
          <p14:tracePt t="10510" x="6230938" y="1973263"/>
          <p14:tracePt t="10518" x="6230938" y="1989138"/>
          <p14:tracePt t="10535" x="6248400" y="1998663"/>
          <p14:tracePt t="10543" x="6248400" y="2014538"/>
          <p14:tracePt t="10559" x="6248400" y="2032000"/>
          <p14:tracePt t="10575" x="6256338" y="2049463"/>
          <p14:tracePt t="10599" x="6256338" y="2065338"/>
          <p14:tracePt t="11182" x="6256338" y="2049463"/>
          <p14:tracePt t="11215" x="6256338" y="2032000"/>
          <p14:tracePt t="11231" x="6256338" y="2014538"/>
          <p14:tracePt t="11247" x="6256338" y="1998663"/>
          <p14:tracePt t="11264" x="6248400" y="1989138"/>
          <p14:tracePt t="11280" x="6248400" y="1973263"/>
          <p14:tracePt t="11287" x="6248400" y="1955800"/>
          <p14:tracePt t="11297" x="6248400" y="1930400"/>
          <p14:tracePt t="11303" x="6248400" y="1897063"/>
          <p14:tracePt t="11313" x="6248400" y="1871663"/>
          <p14:tracePt t="11320" x="6248400" y="1836738"/>
          <p14:tracePt t="11328" x="6248400" y="1811338"/>
          <p14:tracePt t="11336" x="6248400" y="1778000"/>
          <p14:tracePt t="11345" x="6248400" y="1735138"/>
          <p14:tracePt t="11353" x="6248400" y="1701800"/>
          <p14:tracePt t="11361" x="6248400" y="1658938"/>
          <p14:tracePt t="11368" x="6248400" y="1625600"/>
          <p14:tracePt t="11376" x="6248400" y="1600200"/>
          <p14:tracePt t="11385" x="6248400" y="1582738"/>
          <p14:tracePt t="11393" x="6248400" y="1557338"/>
          <p14:tracePt t="11401" x="6248400" y="1541463"/>
          <p14:tracePt t="11409" x="6248400" y="1524000"/>
          <p14:tracePt t="11417" x="6248400" y="1490663"/>
          <p14:tracePt t="11425" x="6248400" y="1481138"/>
          <p14:tracePt t="11433" x="6256338" y="1465263"/>
          <p14:tracePt t="11441" x="6273800" y="1447800"/>
          <p14:tracePt t="11449" x="6291263" y="1430338"/>
          <p14:tracePt t="11457" x="6316663" y="1404938"/>
          <p14:tracePt t="11465" x="6332538" y="1389063"/>
          <p14:tracePt t="11474" x="6350000" y="1371600"/>
          <p14:tracePt t="11482" x="6392863" y="1346200"/>
          <p14:tracePt t="11490" x="6426200" y="1328738"/>
          <p14:tracePt t="11498" x="6469063" y="1312863"/>
          <p14:tracePt t="11507" x="6510338" y="1303338"/>
          <p14:tracePt t="11515" x="6545263" y="1287463"/>
          <p14:tracePt t="11522" x="6570663" y="1287463"/>
          <p14:tracePt t="11531" x="6604000" y="1287463"/>
          <p14:tracePt t="11538" x="6637338" y="1287463"/>
          <p14:tracePt t="11547" x="6646863" y="1287463"/>
          <p14:tracePt t="11555" x="6662738" y="1287463"/>
          <p14:tracePt t="11565" x="6680200" y="1303338"/>
          <p14:tracePt t="11571" x="6697663" y="1312863"/>
          <p14:tracePt t="11581" x="6697663" y="1328738"/>
          <p14:tracePt t="11589" x="6705600" y="1346200"/>
          <p14:tracePt t="11597" x="6705600" y="1371600"/>
          <p14:tracePt t="11603" x="6723063" y="1389063"/>
          <p14:tracePt t="11615" x="6723063" y="1404938"/>
          <p14:tracePt t="11619" x="6738938" y="1430338"/>
          <p14:tracePt t="11631" x="6738938" y="1465263"/>
          <p14:tracePt t="11636" x="6738938" y="1481138"/>
          <p14:tracePt t="11648" x="6756400" y="1506538"/>
          <p14:tracePt t="11652" x="6756400" y="1524000"/>
          <p14:tracePt t="11664" x="6756400" y="1541463"/>
          <p14:tracePt t="11668" x="6756400" y="1566863"/>
          <p14:tracePt t="11681" x="6756400" y="1600200"/>
          <p14:tracePt t="11685" x="6756400" y="1617663"/>
          <p14:tracePt t="11698" x="6756400" y="1625600"/>
          <p14:tracePt t="11701" x="6756400" y="1643063"/>
          <p14:tracePt t="11714" x="6756400" y="1676400"/>
          <p14:tracePt t="11717" x="6756400" y="1701800"/>
          <p14:tracePt t="11731" x="6756400" y="1719263"/>
          <p14:tracePt t="11733" x="6756400" y="1735138"/>
          <p14:tracePt t="11747" x="6756400" y="1744663"/>
          <p14:tracePt t="11749" x="6764338" y="1760538"/>
          <p14:tracePt t="11764" x="6764338" y="1778000"/>
          <p14:tracePt t="11773" x="6781800" y="1795463"/>
          <p14:tracePt t="11781" x="6781800" y="1811338"/>
          <p14:tracePt t="11797" x="6781800" y="1820863"/>
          <p14:tracePt t="11805" x="6799263" y="1820863"/>
          <p14:tracePt t="11814" x="6799263" y="1836738"/>
          <p14:tracePt t="11846" x="6815138" y="1836738"/>
          <p14:tracePt t="11968" x="6824663" y="1820863"/>
          <p14:tracePt t="11983" x="6824663" y="1811338"/>
          <p14:tracePt t="11992" x="6840538" y="1795463"/>
          <p14:tracePt t="12000" x="6858000" y="1795463"/>
          <p14:tracePt t="12008" x="6858000" y="1778000"/>
          <p14:tracePt t="12016" x="6875463" y="1760538"/>
          <p14:tracePt t="12025" x="6891338" y="1744663"/>
          <p14:tracePt t="12034" x="6891338" y="1735138"/>
          <p14:tracePt t="12040" x="6900863" y="1735138"/>
          <p14:tracePt t="12048" x="6900863" y="1719263"/>
          <p14:tracePt t="12056" x="6916738" y="1701800"/>
          <p14:tracePt t="12074" x="6916738" y="1684338"/>
          <p14:tracePt t="12081" x="6934200" y="1684338"/>
          <p14:tracePt t="12098" x="6934200" y="1676400"/>
          <p14:tracePt t="12105" x="6951663" y="1676400"/>
          <p14:tracePt t="12114" x="6951663" y="1658938"/>
          <p14:tracePt t="12132" x="6951663" y="1643063"/>
          <p14:tracePt t="12138" x="6959600" y="1625600"/>
          <p14:tracePt t="12147" x="6977063" y="1625600"/>
          <p14:tracePt t="12154" x="6992938" y="1617663"/>
          <p14:tracePt t="12163" x="6992938" y="1600200"/>
          <p14:tracePt t="12170" x="7018338" y="1582738"/>
          <p14:tracePt t="12178" x="7035800" y="1566863"/>
          <p14:tracePt t="12186" x="7053263" y="1566863"/>
          <p14:tracePt t="12194" x="7069138" y="1557338"/>
          <p14:tracePt t="12203" x="7094538" y="1524000"/>
          <p14:tracePt t="12210" x="7129463" y="1506538"/>
          <p14:tracePt t="12218" x="7145338" y="1506538"/>
          <p14:tracePt t="12226" x="7170738" y="1490663"/>
          <p14:tracePt t="12234" x="7188200" y="1481138"/>
          <p14:tracePt t="12242" x="7205663" y="1465263"/>
          <p14:tracePt t="12250" x="7231063" y="1465263"/>
          <p14:tracePt t="12258" x="7264400" y="1447800"/>
          <p14:tracePt t="12266" x="7272338" y="1447800"/>
          <p14:tracePt t="12275" x="7289800" y="1447800"/>
          <p14:tracePt t="12284" x="7307263" y="1430338"/>
          <p14:tracePt t="12291" x="7323138" y="1430338"/>
          <p14:tracePt t="12299" x="7332663" y="1430338"/>
          <p14:tracePt t="12315" x="7348538" y="1430338"/>
          <p14:tracePt t="12331" x="7366000" y="1430338"/>
          <p14:tracePt t="12372" x="7383463" y="1430338"/>
          <p14:tracePt t="12412" x="7399338" y="1447800"/>
          <p14:tracePt t="12420" x="7408863" y="1447800"/>
          <p14:tracePt t="12428" x="7424738" y="1447800"/>
          <p14:tracePt t="12437" x="7442200" y="1465263"/>
          <p14:tracePt t="12445" x="7459663" y="1465263"/>
          <p14:tracePt t="12453" x="7467600" y="1481138"/>
          <p14:tracePt t="12469" x="7485063" y="1490663"/>
          <p14:tracePt t="12477" x="7500938" y="1490663"/>
          <p14:tracePt t="12485" x="7500938" y="1506538"/>
          <p14:tracePt t="12494" x="7518400" y="1506538"/>
          <p14:tracePt t="12502" x="7526338" y="1506538"/>
          <p14:tracePt t="12509" x="7526338" y="1524000"/>
          <p14:tracePt t="12518" x="7543800" y="1524000"/>
          <p14:tracePt t="12526" x="7561263" y="1541463"/>
          <p14:tracePt t="12542" x="7577138" y="1557338"/>
          <p14:tracePt t="12550" x="7586663" y="1557338"/>
          <p14:tracePt t="12558" x="7602538" y="1566863"/>
          <p14:tracePt t="12566" x="7620000" y="1582738"/>
          <p14:tracePt t="12574" x="7637463" y="1582738"/>
          <p14:tracePt t="12582" x="7653338" y="1600200"/>
          <p14:tracePt t="12590" x="7662863" y="1600200"/>
          <p14:tracePt t="12599" x="7678738" y="1617663"/>
          <p14:tracePt t="12606" x="7696200" y="1625600"/>
          <p14:tracePt t="12615" x="7696200" y="1643063"/>
          <p14:tracePt t="12624" x="7713663" y="1643063"/>
          <p14:tracePt t="12631" x="7721600" y="1658938"/>
          <p14:tracePt t="12639" x="7721600" y="1676400"/>
          <p14:tracePt t="12647" x="7739063" y="1676400"/>
          <p14:tracePt t="12663" x="7739063" y="1684338"/>
          <p14:tracePt t="12680" x="7754938" y="1684338"/>
          <p14:tracePt t="12688" x="7754938" y="1701800"/>
          <p14:tracePt t="12825" x="7772400" y="1701800"/>
          <p14:tracePt t="12833" x="7780338" y="1684338"/>
          <p14:tracePt t="12842" x="7797800" y="1676400"/>
          <p14:tracePt t="12850" x="7815263" y="1658938"/>
          <p14:tracePt t="12858" x="7831138" y="1658938"/>
          <p14:tracePt t="12866" x="7856538" y="1625600"/>
          <p14:tracePt t="12874" x="7874000" y="1617663"/>
          <p14:tracePt t="12882" x="7891463" y="1600200"/>
          <p14:tracePt t="12890" x="7916863" y="1582738"/>
          <p14:tracePt t="12898" x="7932738" y="1557338"/>
          <p14:tracePt t="12906" x="7950200" y="1524000"/>
          <p14:tracePt t="12914" x="7975600" y="1506538"/>
          <p14:tracePt t="12923" x="7993063" y="1465263"/>
          <p14:tracePt t="12930" x="8026400" y="1430338"/>
          <p14:tracePt t="12939" x="8051800" y="1404938"/>
          <p14:tracePt t="12947" x="8085138" y="1371600"/>
          <p14:tracePt t="12955" x="8110538" y="1328738"/>
          <p14:tracePt t="12963" x="8145463" y="1303338"/>
          <p14:tracePt t="12972" x="8170863" y="1287463"/>
          <p14:tracePt t="12981" x="8221663" y="1252538"/>
          <p14:tracePt t="12987" x="8262938" y="1227138"/>
          <p14:tracePt t="12997" x="8305800" y="1211263"/>
          <p14:tracePt t="13003" x="8364538" y="1193800"/>
          <p14:tracePt t="13013" x="8399463" y="1176338"/>
          <p14:tracePt t="13020" x="8458200" y="1176338"/>
          <p14:tracePt t="13028" x="8516938" y="1168400"/>
          <p14:tracePt t="13035" x="8577263" y="1150938"/>
          <p14:tracePt t="13044" x="8618538" y="1150938"/>
          <p14:tracePt t="13052" x="8669338" y="1150938"/>
          <p14:tracePt t="13060" x="8729663" y="1150938"/>
          <p14:tracePt t="13068" x="8755063" y="1150938"/>
          <p14:tracePt t="13076" x="8796338" y="1150938"/>
          <p14:tracePt t="13084" x="8813800" y="1150938"/>
          <p14:tracePt t="13092" x="8847138" y="1150938"/>
          <p14:tracePt t="13100" x="8856663" y="1150938"/>
          <p14:tracePt t="13108" x="8872538" y="1150938"/>
          <p14:tracePt t="13124" x="8890000" y="1150938"/>
          <p14:tracePt t="13157" x="8907463" y="1150938"/>
          <p14:tracePt t="13165" x="8907463" y="1168400"/>
          <p14:tracePt t="13230" x="8923338" y="1168400"/>
          <p14:tracePt t="13238" x="8932863" y="1176338"/>
          <p14:tracePt t="13247" x="8948738" y="1176338"/>
          <p14:tracePt t="13255" x="8966200" y="1176338"/>
          <p14:tracePt t="13264" x="8991600" y="1193800"/>
          <p14:tracePt t="13270" x="9024938" y="1211263"/>
          <p14:tracePt t="13280" x="9042400" y="1227138"/>
          <p14:tracePt t="13287" x="9067800" y="1236663"/>
          <p14:tracePt t="13295" x="9101138" y="1252538"/>
          <p14:tracePt t="13303" x="9110663" y="1270000"/>
          <p14:tracePt t="13311" x="9144000" y="1287463"/>
          <p14:tracePt t="13319" x="9177338" y="1287463"/>
          <p14:tracePt t="13327" x="9186863" y="1303338"/>
          <p14:tracePt t="13336" x="9202738" y="1312863"/>
          <p14:tracePt t="13344" x="9220200" y="1328738"/>
          <p14:tracePt t="13352" x="9237663" y="1328738"/>
          <p14:tracePt t="13368" x="9237663" y="1346200"/>
          <p14:tracePt t="13384" x="9245600" y="1346200"/>
          <p14:tracePt t="13400" x="9245600" y="1363663"/>
          <p14:tracePt t="13408" x="9263063" y="1363663"/>
          <p14:tracePt t="13416" x="9263063" y="1371600"/>
          <p14:tracePt t="13432" x="9278938" y="1389063"/>
          <p14:tracePt t="13441" x="9296400" y="1389063"/>
          <p14:tracePt t="13448" x="9296400" y="1404938"/>
          <p14:tracePt t="13457" x="9304338" y="1422400"/>
          <p14:tracePt t="13465" x="9321800" y="1422400"/>
          <p14:tracePt t="13473" x="9321800" y="1430338"/>
          <p14:tracePt t="13481" x="9339263" y="1447800"/>
          <p14:tracePt t="13498" x="9355138" y="1447800"/>
          <p14:tracePt t="13506" x="9364663" y="1465263"/>
          <p14:tracePt t="13521" x="9380538" y="1481138"/>
          <p14:tracePt t="13538" x="9398000" y="1481138"/>
          <p14:tracePt t="13547" x="9398000" y="1490663"/>
          <p14:tracePt t="13554" x="9415463" y="1490663"/>
          <p14:tracePt t="13570" x="9431338" y="1506538"/>
          <p14:tracePt t="13587" x="9431338" y="1524000"/>
          <p14:tracePt t="13594" x="9440863" y="1524000"/>
          <p14:tracePt t="13610" x="9456738" y="1541463"/>
          <p14:tracePt t="13627" x="9474200" y="1557338"/>
          <p14:tracePt t="13644" x="9491663" y="1566863"/>
          <p14:tracePt t="13667" x="9491663" y="1582738"/>
          <p14:tracePt t="13675" x="9499600" y="1582738"/>
          <p14:tracePt t="14154" x="9517063" y="1566863"/>
          <p14:tracePt t="14163" x="9575800" y="1524000"/>
          <p14:tracePt t="14169" x="9609138" y="1490663"/>
          <p14:tracePt t="14177" x="9634538" y="1447800"/>
          <p14:tracePt t="14186" x="9694863" y="1404938"/>
          <p14:tracePt t="14198" x="9728200" y="1371600"/>
          <p14:tracePt t="14202" x="9745663" y="1346200"/>
          <p14:tracePt t="14215" x="9753600" y="1328738"/>
          <p14:tracePt t="14220" x="9771063" y="1328738"/>
          <p14:tracePt t="14231" x="9771063" y="1312863"/>
          <p14:tracePt t="14236" x="9786938" y="1312863"/>
          <p14:tracePt t="14265" x="9804400" y="1303338"/>
          <p14:tracePt t="14268" x="9812338" y="1303338"/>
          <p14:tracePt t="14283" x="9847263" y="1303338"/>
          <p14:tracePt t="14291" x="9872663" y="1303338"/>
          <p14:tracePt t="14299" x="9906000" y="1303338"/>
          <p14:tracePt t="14307" x="9923463" y="1287463"/>
          <p14:tracePt t="14315" x="9948863" y="1287463"/>
          <p14:tracePt t="14323" x="9999663" y="1287463"/>
          <p14:tracePt t="14335" x="10025063" y="1287463"/>
          <p14:tracePt t="14339" x="10066338" y="1287463"/>
          <p14:tracePt t="14347" x="10117138" y="1287463"/>
          <p14:tracePt t="14355" x="10142538" y="1287463"/>
          <p14:tracePt t="14363" x="10177463" y="1287463"/>
          <p14:tracePt t="14372" x="10218738" y="1287463"/>
          <p14:tracePt t="14380" x="10253663" y="1287463"/>
          <p14:tracePt t="14387" x="10294938" y="1287463"/>
          <p14:tracePt t="14397" x="10337800" y="1287463"/>
          <p14:tracePt t="14404" x="10371138" y="1287463"/>
          <p14:tracePt t="14413" x="10396538" y="1287463"/>
          <p14:tracePt t="14420" x="10447338" y="1287463"/>
          <p14:tracePt t="14429" x="10472738" y="1303338"/>
          <p14:tracePt t="14436" x="10507663" y="1303338"/>
          <p14:tracePt t="14444" x="10548938" y="1312863"/>
          <p14:tracePt t="14453" x="10574338" y="1328738"/>
          <p14:tracePt t="14460" x="10609263" y="1346200"/>
          <p14:tracePt t="14469" x="10634663" y="1363663"/>
          <p14:tracePt t="14477" x="10650538" y="1363663"/>
          <p14:tracePt t="14485" x="10668000" y="1371600"/>
          <p14:tracePt t="14493" x="10701338" y="1389063"/>
          <p14:tracePt t="14501" x="10710863" y="1404938"/>
          <p14:tracePt t="14509" x="10744200" y="1404938"/>
          <p14:tracePt t="14517" x="10744200" y="1422400"/>
          <p14:tracePt t="14525" x="10769600" y="1430338"/>
          <p14:tracePt t="14541" x="10787063" y="1430338"/>
          <p14:tracePt t="14549" x="10787063" y="1447800"/>
          <p14:tracePt t="14557" x="10802938" y="1447800"/>
          <p14:tracePt t="14574" x="10820400" y="1447800"/>
          <p14:tracePt t="14590" x="10820400" y="1465263"/>
          <p14:tracePt t="17650" x="10802938" y="1465263"/>
          <p14:tracePt t="17682" x="10787063" y="1465263"/>
          <p14:tracePt t="18095" x="10769600" y="1465263"/>
          <p14:tracePt t="18113" x="10761663" y="1465263"/>
          <p14:tracePt t="18119" x="10761663" y="1447800"/>
          <p14:tracePt t="18127" x="10744200" y="1447800"/>
          <p14:tracePt t="18144" x="10726738" y="1447800"/>
          <p14:tracePt t="18160" x="10710863" y="1447800"/>
          <p14:tracePt t="18168" x="10710863" y="1430338"/>
          <p14:tracePt t="18176" x="10701338" y="1430338"/>
          <p14:tracePt t="18184" x="10685463" y="1422400"/>
          <p14:tracePt t="18192" x="10650538" y="1422400"/>
          <p14:tracePt t="18200" x="10625138" y="1404938"/>
          <p14:tracePt t="18208" x="10609263" y="1389063"/>
          <p14:tracePt t="18218" x="10574338" y="1371600"/>
          <p14:tracePt t="18226" x="10533063" y="1346200"/>
          <p14:tracePt t="18233" x="10507663" y="1328738"/>
          <p14:tracePt t="18241" x="10456863" y="1312863"/>
          <p14:tracePt t="18249" x="10431463" y="1303338"/>
          <p14:tracePt t="18257" x="10396538" y="1303338"/>
          <p14:tracePt t="18267" x="10380663" y="1287463"/>
          <p14:tracePt t="18274" x="10355263" y="1287463"/>
          <p14:tracePt t="18282" x="10337800" y="1270000"/>
          <p14:tracePt t="18290" x="10320338" y="1270000"/>
          <p14:tracePt t="18298" x="10312400" y="1270000"/>
          <p14:tracePt t="18306" x="10294938" y="1270000"/>
          <p14:tracePt t="18315" x="10279063" y="1270000"/>
          <p14:tracePt t="18322" x="10261600" y="1270000"/>
          <p14:tracePt t="18332" x="10236200" y="1270000"/>
          <p14:tracePt t="18339" x="10202863" y="1270000"/>
          <p14:tracePt t="18348" x="10177463" y="1270000"/>
          <p14:tracePt t="18355" x="10126663" y="1270000"/>
          <p14:tracePt t="18364" x="10101263" y="1270000"/>
          <p14:tracePt t="18370" x="10058400" y="1270000"/>
          <p14:tracePt t="18380" x="10007600" y="1270000"/>
          <p14:tracePt t="18387" x="9948863" y="1270000"/>
          <p14:tracePt t="18398" x="9872663" y="1270000"/>
          <p14:tracePt t="18403" x="9829800" y="1270000"/>
          <p14:tracePt t="18417" x="9753600" y="1270000"/>
          <p14:tracePt t="18419" x="9694863" y="1270000"/>
          <p14:tracePt t="18430" x="9634538" y="1270000"/>
          <p14:tracePt t="18434" x="9532938" y="1252538"/>
          <p14:tracePt t="18447" x="9456738" y="1252538"/>
          <p14:tracePt t="18451" x="9364663" y="1236663"/>
          <p14:tracePt t="18463" x="9278938" y="1227138"/>
          <p14:tracePt t="18469" x="9161463" y="1211263"/>
          <p14:tracePt t="18481" x="9024938" y="1193800"/>
          <p14:tracePt t="18484" x="8907463" y="1176338"/>
          <p14:tracePt t="18497" x="8770938" y="1176338"/>
          <p14:tracePt t="18500" x="8636000" y="1168400"/>
          <p14:tracePt t="18514" x="8501063" y="1168400"/>
          <p14:tracePt t="18518" x="8364538" y="1168400"/>
          <p14:tracePt t="18530" x="8229600" y="1168400"/>
          <p14:tracePt t="18533" x="8110538" y="1168400"/>
          <p14:tracePt t="18547" x="8008938" y="1168400"/>
          <p14:tracePt t="18549" x="7950200" y="1168400"/>
          <p14:tracePt t="18564" x="7780338" y="1168400"/>
          <p14:tracePt t="18566" x="7739063" y="1168400"/>
          <p14:tracePt t="18580" x="7678738" y="1176338"/>
          <p14:tracePt t="18581" x="7577138" y="1193800"/>
          <p14:tracePt t="18588" x="7467600" y="1227138"/>
          <p14:tracePt t="18597" x="7399338" y="1252538"/>
          <p14:tracePt t="18605" x="7366000" y="1252538"/>
          <p14:tracePt t="18613" x="7289800" y="1287463"/>
          <p14:tracePt t="18621" x="7246938" y="1312863"/>
          <p14:tracePt t="18631" x="7188200" y="1328738"/>
          <p14:tracePt t="18638" x="7129463" y="1346200"/>
          <p14:tracePt t="18648" x="7069138" y="1363663"/>
          <p14:tracePt t="18653" x="7018338" y="1389063"/>
          <p14:tracePt t="18664" x="6977063" y="1404938"/>
          <p14:tracePt t="18669" x="6951663" y="1422400"/>
          <p14:tracePt t="18681" x="6916738" y="1430338"/>
          <p14:tracePt t="18686" x="6891338" y="1465263"/>
          <p14:tracePt t="18697" x="6858000" y="1481138"/>
          <p14:tracePt t="18702" x="6840538" y="1490663"/>
          <p14:tracePt t="18715" x="6815138" y="1490663"/>
          <p14:tracePt t="18719" x="6799263" y="1524000"/>
          <p14:tracePt t="18730" x="6781800" y="1541463"/>
          <p14:tracePt t="18734" x="6756400" y="1557338"/>
          <p14:tracePt t="18747" x="6738938" y="1557338"/>
          <p14:tracePt t="18750" x="6723063" y="1582738"/>
          <p14:tracePt t="18764" x="6697663" y="1600200"/>
          <p14:tracePt t="18767" x="6680200" y="1617663"/>
          <p14:tracePt t="18780" x="6662738" y="1625600"/>
          <p14:tracePt t="18783" x="6637338" y="1643063"/>
          <p14:tracePt t="18797" x="6621463" y="1658938"/>
          <p14:tracePt t="18800" x="6604000" y="1658938"/>
          <p14:tracePt t="18814" x="6586538" y="1676400"/>
          <p14:tracePt t="18816" x="6570663" y="1684338"/>
          <p14:tracePt t="18831" x="6561138" y="1684338"/>
          <p14:tracePt t="18832" x="6545263" y="1701800"/>
          <p14:tracePt t="18848" x="6527800" y="1719263"/>
          <p14:tracePt t="18856" x="6502400" y="1735138"/>
          <p14:tracePt t="18864" x="6502400" y="1744663"/>
          <p14:tracePt t="18872" x="6469063" y="1760538"/>
          <p14:tracePt t="18888" x="6443663" y="1795463"/>
          <p14:tracePt t="18896" x="6426200" y="1811338"/>
          <p14:tracePt t="18904" x="6408738" y="1811338"/>
          <p14:tracePt t="18913" x="6392863" y="1820863"/>
          <p14:tracePt t="18921" x="6383338" y="1820863"/>
          <p14:tracePt t="18930" x="6383338" y="1836738"/>
          <p14:tracePt t="18937" x="6367463" y="1836738"/>
          <p14:tracePt t="18946" x="6367463" y="1854200"/>
          <p14:tracePt t="18963" x="6350000" y="1871663"/>
          <p14:tracePt t="18977" x="6350000" y="1879600"/>
          <p14:tracePt t="18985" x="6332538" y="1879600"/>
          <p14:tracePt t="18993" x="6332538" y="1897063"/>
          <p14:tracePt t="19002" x="6332538" y="1912938"/>
          <p14:tracePt t="19010" x="6316663" y="1930400"/>
          <p14:tracePt t="19017" x="6307138" y="1938338"/>
          <p14:tracePt t="19026" x="6307138" y="1955800"/>
          <p14:tracePt t="19034" x="6307138" y="1973263"/>
          <p14:tracePt t="19042" x="6291263" y="1989138"/>
          <p14:tracePt t="19058" x="6273800" y="1998663"/>
          <p14:tracePt t="19066" x="6273800" y="2032000"/>
          <p14:tracePt t="19074" x="6273800" y="2065338"/>
          <p14:tracePt t="19082" x="6256338" y="2090738"/>
          <p14:tracePt t="19090" x="6256338" y="2125663"/>
          <p14:tracePt t="19099" x="6248400" y="2166938"/>
          <p14:tracePt t="19106" x="6230938" y="2209800"/>
          <p14:tracePt t="19115" x="6215063" y="2252663"/>
          <p14:tracePt t="19123" x="6215063" y="2303463"/>
          <p14:tracePt t="19132" x="6197600" y="2344738"/>
          <p14:tracePt t="19139" x="6197600" y="2387600"/>
          <p14:tracePt t="19147" x="6189663" y="2420938"/>
          <p14:tracePt t="19155" x="6189663" y="2446338"/>
          <p14:tracePt t="19163" x="6172200" y="2497138"/>
          <p14:tracePt t="19172" x="6172200" y="2522538"/>
          <p14:tracePt t="19180" x="6154738" y="2557463"/>
          <p14:tracePt t="19188" x="6138863" y="2582863"/>
          <p14:tracePt t="19197" x="6138863" y="2633663"/>
          <p14:tracePt t="19204" x="6138863" y="2674938"/>
          <p14:tracePt t="19213" x="6129338" y="2717800"/>
          <p14:tracePt t="19220" x="6129338" y="2751138"/>
          <p14:tracePt t="19230" x="6129338" y="2794000"/>
          <p14:tracePt t="19236" x="6129338" y="2852738"/>
          <p14:tracePt t="19244" x="6113463" y="2895600"/>
          <p14:tracePt t="19252" x="6113463" y="2946400"/>
          <p14:tracePt t="19260" x="6113463" y="2989263"/>
          <p14:tracePt t="19268" x="6113463" y="3030538"/>
          <p14:tracePt t="19277" x="6113463" y="3090863"/>
          <p14:tracePt t="19285" x="6096000" y="3141663"/>
          <p14:tracePt t="19293" x="6096000" y="3167063"/>
          <p14:tracePt t="19301" x="6096000" y="3200400"/>
          <p14:tracePt t="19309" x="6078538" y="3243263"/>
          <p14:tracePt t="19317" x="6078538" y="3284538"/>
          <p14:tracePt t="19325" x="6062663" y="3335338"/>
          <p14:tracePt t="19334" x="6053138" y="3360738"/>
          <p14:tracePt t="19342" x="6037263" y="3403600"/>
          <p14:tracePt t="19350" x="6019800" y="3462338"/>
          <p14:tracePt t="19358" x="6002338" y="3513138"/>
          <p14:tracePt t="19366" x="5994400" y="3538538"/>
          <p14:tracePt t="19374" x="5976938" y="3589338"/>
          <p14:tracePt t="19382" x="5961063" y="3632200"/>
          <p14:tracePt t="19390" x="5961063" y="3675063"/>
          <p14:tracePt t="19398" x="5935663" y="3708400"/>
          <p14:tracePt t="19406" x="5935663" y="3733800"/>
          <p14:tracePt t="19414" x="5918200" y="3767138"/>
          <p14:tracePt t="19422" x="5900738" y="3792538"/>
          <p14:tracePt t="19430" x="5900738" y="3827463"/>
          <p14:tracePt t="19439" x="5884863" y="3843338"/>
          <p14:tracePt t="19447" x="5875338" y="3868738"/>
          <p14:tracePt t="19455" x="5875338" y="3903663"/>
          <p14:tracePt t="19464" x="5859463" y="3929063"/>
          <p14:tracePt t="19471" x="5859463" y="3944938"/>
          <p14:tracePt t="19481" x="5842000" y="3962400"/>
          <p14:tracePt t="19488" x="5842000" y="3987800"/>
          <p14:tracePt t="19500" x="5824538" y="4005263"/>
          <p14:tracePt t="19504" x="5824538" y="4030663"/>
          <p14:tracePt t="19514" x="5808663" y="4064000"/>
          <p14:tracePt t="19520" x="5808663" y="4081463"/>
          <p14:tracePt t="19530" x="5799138" y="4106863"/>
          <p14:tracePt t="19536" x="5783263" y="4122738"/>
          <p14:tracePt t="19547" x="5783263" y="4140200"/>
          <p14:tracePt t="19552" x="5783263" y="4157663"/>
          <p14:tracePt t="19564" x="5765800" y="4165600"/>
          <p14:tracePt t="19568" x="5765800" y="4183063"/>
          <p14:tracePt t="19580" x="5748338" y="4198938"/>
          <p14:tracePt t="19585" x="5748338" y="4216400"/>
          <p14:tracePt t="19597" x="5748338" y="4224338"/>
          <p14:tracePt t="19601" x="5740400" y="4224338"/>
          <p14:tracePt t="19614" x="5740400" y="4241800"/>
          <p14:tracePt t="19617" x="5722938" y="4259263"/>
          <p14:tracePt t="19631" x="5722938" y="4275138"/>
          <p14:tracePt t="19634" x="5707063" y="4300538"/>
          <p14:tracePt t="19648" x="5707063" y="4318000"/>
          <p14:tracePt t="19650" x="5689600" y="4335463"/>
          <p14:tracePt t="19664" x="5681663" y="4351338"/>
          <p14:tracePt t="19666" x="5681663" y="4376738"/>
          <p14:tracePt t="19680" x="5664200" y="4394200"/>
          <p14:tracePt t="19683" x="5664200" y="4411663"/>
          <p14:tracePt t="19697" x="5646738" y="4419600"/>
          <p14:tracePt t="19698" x="5646738" y="4437063"/>
          <p14:tracePt t="19706" x="5630863" y="4452938"/>
          <p14:tracePt t="19714" x="5621338" y="4478338"/>
          <p14:tracePt t="19730" x="5621338" y="4495800"/>
          <p14:tracePt t="19738" x="5605463" y="4513263"/>
          <p14:tracePt t="19754" x="5605463" y="4529138"/>
          <p14:tracePt t="19763" x="5588000" y="4529138"/>
          <p14:tracePt t="19781" x="5588000" y="4538663"/>
          <p14:tracePt t="23750" x="5570538" y="4538663"/>
          <p14:tracePt t="23758" x="5545138" y="4538663"/>
          <p14:tracePt t="23766" x="5494338" y="4538663"/>
          <p14:tracePt t="23774" x="5435600" y="4538663"/>
          <p14:tracePt t="23782" x="5392738" y="4554538"/>
          <p14:tracePt t="23790" x="5367338" y="4572000"/>
          <p14:tracePt t="23799" x="5316538" y="4572000"/>
          <p14:tracePt t="23807" x="5232400" y="4589463"/>
          <p14:tracePt t="23814" x="5138738" y="4605338"/>
          <p14:tracePt t="23823" x="5037138" y="4605338"/>
          <p14:tracePt t="23831" x="4945063" y="4605338"/>
          <p14:tracePt t="23839" x="4843463" y="4614863"/>
          <p14:tracePt t="23847" x="4749800" y="4630738"/>
          <p14:tracePt t="23855" x="4630738" y="4648200"/>
          <p14:tracePt t="23864" x="4538663" y="4648200"/>
          <p14:tracePt t="23871" x="4437063" y="4665663"/>
          <p14:tracePt t="23880" x="4394200" y="4665663"/>
          <p14:tracePt t="23887" x="4300538" y="4665663"/>
          <p14:tracePt t="23897" x="4224338" y="4673600"/>
          <p14:tracePt t="23904" x="4064000" y="4673600"/>
          <p14:tracePt t="23913" x="4005263" y="4673600"/>
          <p14:tracePt t="23920" x="3962400" y="4673600"/>
          <p14:tracePt t="23930" x="3843338" y="4673600"/>
          <p14:tracePt t="23936" x="3810000" y="4673600"/>
          <p14:tracePt t="23947" x="3751263" y="4673600"/>
          <p14:tracePt t="23952" x="3675063" y="4673600"/>
          <p14:tracePt t="23964" x="3614738" y="4673600"/>
          <p14:tracePt t="23968" x="3556000" y="4673600"/>
          <p14:tracePt t="23981" x="3497263" y="4673600"/>
          <p14:tracePt t="23985" x="3454400" y="4673600"/>
          <p14:tracePt t="23997" x="3403600" y="4665663"/>
          <p14:tracePt t="24001" x="3360738" y="4665663"/>
          <p14:tracePt t="24013" x="3319463" y="4665663"/>
          <p14:tracePt t="24017" x="3284538" y="4648200"/>
          <p14:tracePt t="24030" x="3259138" y="4648200"/>
          <p14:tracePt t="24033" x="3225800" y="4648200"/>
          <p14:tracePt t="24047" x="3200400" y="4630738"/>
          <p14:tracePt t="24050" x="3167063" y="4630738"/>
          <p14:tracePt t="24063" x="3141663" y="4630738"/>
          <p14:tracePt t="24066" x="3106738" y="4630738"/>
          <p14:tracePt t="24080" x="3081338" y="4630738"/>
          <p14:tracePt t="24083" x="3048000" y="4614863"/>
          <p14:tracePt t="24098" x="3014663" y="4614863"/>
          <p14:tracePt t="24100" x="2989263" y="4614863"/>
          <p14:tracePt t="24106" x="2971800" y="4614863"/>
          <p14:tracePt t="24115" x="2946400" y="4614863"/>
          <p14:tracePt t="24122" x="2913063" y="4614863"/>
          <p14:tracePt t="24130" x="2887663" y="4614863"/>
          <p14:tracePt t="24139" x="2870200" y="4614863"/>
          <p14:tracePt t="24147" x="2836863" y="4614863"/>
          <p14:tracePt t="24155" x="2811463" y="4614863"/>
          <p14:tracePt t="24163" x="2776538" y="4614863"/>
          <p14:tracePt t="24170" x="2760663" y="4614863"/>
          <p14:tracePt t="24180" x="2735263" y="4614863"/>
          <p14:tracePt t="24187" x="2700338" y="4614863"/>
          <p14:tracePt t="24198" x="2674938" y="4614863"/>
          <p14:tracePt t="24203" x="2659063" y="4614863"/>
          <p14:tracePt t="24213" x="2633663" y="4614863"/>
          <p14:tracePt t="24219" x="2616200" y="4614863"/>
          <p14:tracePt t="24230" x="2598738" y="4614863"/>
          <p14:tracePt t="24244" x="2573338" y="4614863"/>
          <p14:tracePt t="24261" x="2557463" y="4614863"/>
          <p14:tracePt t="24276" x="2540000" y="4614863"/>
          <p14:tracePt t="24284" x="2522538" y="4630738"/>
          <p14:tracePt t="24300" x="2506663" y="4630738"/>
          <p14:tracePt t="24317" x="2497138" y="4630738"/>
          <p14:tracePt t="24326" x="2481263" y="4648200"/>
          <p14:tracePt t="24349" x="2463800" y="4648200"/>
          <p14:tracePt t="24357" x="2463800" y="4665663"/>
          <p14:tracePt t="24366" x="2446338" y="4665663"/>
          <p14:tracePt t="24382" x="2446338" y="4673600"/>
          <p14:tracePt t="24398" x="2438400" y="4673600"/>
          <p14:tracePt t="24414" x="2438400" y="4691063"/>
          <p14:tracePt t="24503" x="2438400" y="4706938"/>
          <p14:tracePt t="24519" x="2446338" y="4724400"/>
          <p14:tracePt t="24526" x="2463800" y="4724400"/>
          <p14:tracePt t="24534" x="2481263" y="4749800"/>
          <p14:tracePt t="24543" x="2497138" y="4767263"/>
          <p14:tracePt t="24551" x="2522538" y="4783138"/>
          <p14:tracePt t="24559" x="2557463" y="4792663"/>
          <p14:tracePt t="24567" x="2582863" y="4808538"/>
          <p14:tracePt t="24575" x="2633663" y="4826000"/>
          <p14:tracePt t="24584" x="2659063" y="4843463"/>
          <p14:tracePt t="24592" x="2700338" y="4859338"/>
          <p14:tracePt t="24600" x="2751138" y="4859338"/>
          <p14:tracePt t="24608" x="2794000" y="4868863"/>
          <p14:tracePt t="24616" x="2852738" y="4884738"/>
          <p14:tracePt t="24624" x="2928938" y="4884738"/>
          <p14:tracePt t="24632" x="3005138" y="4884738"/>
          <p14:tracePt t="24640" x="3081338" y="4884738"/>
          <p14:tracePt t="24648" x="3106738" y="4884738"/>
          <p14:tracePt t="24656" x="3167063" y="4884738"/>
          <p14:tracePt t="24664" x="3243263" y="4884738"/>
          <p14:tracePt t="24672" x="3302000" y="4884738"/>
          <p14:tracePt t="24680" x="3360738" y="4884738"/>
          <p14:tracePt t="24688" x="3403600" y="4884738"/>
          <p14:tracePt t="24697" x="3436938" y="4884738"/>
          <p14:tracePt t="24705" x="3462338" y="4884738"/>
          <p14:tracePt t="24713" x="3497263" y="4884738"/>
          <p14:tracePt t="24721" x="3522663" y="4868863"/>
          <p14:tracePt t="24730" x="3556000" y="4868863"/>
          <p14:tracePt t="24738" x="3589338" y="4868863"/>
          <p14:tracePt t="24747" x="3614738" y="4859338"/>
          <p14:tracePt t="24754" x="3649663" y="4859338"/>
          <p14:tracePt t="24764" x="3690938" y="4843463"/>
          <p14:tracePt t="24770" x="3716338" y="4843463"/>
          <p14:tracePt t="24780" x="3751263" y="4826000"/>
          <p14:tracePt t="24786" x="3792538" y="4808538"/>
          <p14:tracePt t="24796" x="3843338" y="4792663"/>
          <p14:tracePt t="24802" x="3868738" y="4792663"/>
          <p14:tracePt t="24813" x="3903663" y="4783138"/>
          <p14:tracePt t="24818" x="3929063" y="4783138"/>
          <p14:tracePt t="24830" x="3944938" y="4767263"/>
          <p14:tracePt t="24835" x="3962400" y="4767263"/>
          <p14:tracePt t="24847" x="3987800" y="4767263"/>
          <p14:tracePt t="24850" x="4021138" y="4749800"/>
          <p14:tracePt t="24863" x="4030663" y="4749800"/>
          <p14:tracePt t="24867" x="4046538" y="4749800"/>
          <p14:tracePt t="24880" x="4081463" y="4749800"/>
          <p14:tracePt t="24883" x="4097338" y="4749800"/>
          <p14:tracePt t="24897" x="4106863" y="4749800"/>
          <p14:tracePt t="24899" x="4140200" y="4732338"/>
          <p14:tracePt t="24913" x="4165600" y="4732338"/>
          <p14:tracePt t="24916" x="4198938" y="4732338"/>
          <p14:tracePt t="24930" x="4216400" y="4732338"/>
          <p14:tracePt t="24932" x="4224338" y="4724400"/>
          <p14:tracePt t="24947" x="4259263" y="4724400"/>
          <p14:tracePt t="24949" x="4275138" y="4724400"/>
          <p14:tracePt t="24964" x="4300538" y="4724400"/>
          <p14:tracePt t="24964" x="4335463" y="4706938"/>
          <p14:tracePt t="24972" x="4351338" y="4706938"/>
          <p14:tracePt t="24980" x="4376738" y="4691063"/>
          <p14:tracePt t="24988" x="4411663" y="4691063"/>
          <p14:tracePt t="24997" x="4437063" y="4673600"/>
          <p14:tracePt t="25004" x="4452938" y="4673600"/>
          <p14:tracePt t="25013" x="4478338" y="4665663"/>
          <p14:tracePt t="25020" x="4513263" y="4665663"/>
          <p14:tracePt t="25030" x="4529138" y="4648200"/>
          <p14:tracePt t="25037" x="4538663" y="4630738"/>
          <p14:tracePt t="25046" x="4572000" y="4630738"/>
          <p14:tracePt t="25053" x="4589463" y="4614863"/>
          <p14:tracePt t="25069" x="4614863" y="4605338"/>
          <p14:tracePt t="25086" x="4630738" y="4605338"/>
          <p14:tracePt t="25096" x="4648200" y="4605338"/>
          <p14:tracePt t="25110" x="4648200" y="4589463"/>
          <p14:tracePt t="25118" x="4665663" y="4589463"/>
          <p14:tracePt t="25141" x="4673600" y="4589463"/>
          <p14:tracePt t="25231" x="4665663" y="4589463"/>
          <p14:tracePt t="25239" x="4630738" y="4589463"/>
          <p14:tracePt t="25247" x="4605338" y="4589463"/>
          <p14:tracePt t="25256" x="4572000" y="4589463"/>
          <p14:tracePt t="25264" x="4529138" y="4589463"/>
          <p14:tracePt t="25271" x="4478338" y="4589463"/>
          <p14:tracePt t="25280" x="4419600" y="4589463"/>
          <p14:tracePt t="25288" x="4376738" y="4589463"/>
          <p14:tracePt t="25296" x="4335463" y="4589463"/>
          <p14:tracePt t="25304" x="4275138" y="4605338"/>
          <p14:tracePt t="25313" x="4216400" y="4605338"/>
          <p14:tracePt t="25320" x="4183063" y="4614863"/>
          <p14:tracePt t="25330" x="4122738" y="4614863"/>
          <p14:tracePt t="25336" x="4081463" y="4630738"/>
          <p14:tracePt t="25346" x="4021138" y="4648200"/>
          <p14:tracePt t="25353" x="3987800" y="4648200"/>
          <p14:tracePt t="25362" x="3929063" y="4665663"/>
          <p14:tracePt t="25368" x="3868738" y="4665663"/>
          <p14:tracePt t="25376" x="3827463" y="4665663"/>
          <p14:tracePt t="25385" x="3776663" y="4673600"/>
          <p14:tracePt t="25393" x="3716338" y="4673600"/>
          <p14:tracePt t="25401" x="3675063" y="4691063"/>
          <p14:tracePt t="25409" x="3614738" y="4691063"/>
          <p14:tracePt t="25417" x="3573463" y="4691063"/>
          <p14:tracePt t="25425" x="3538538" y="4691063"/>
          <p14:tracePt t="25433" x="3513138" y="4691063"/>
          <p14:tracePt t="25442" x="3479800" y="4691063"/>
          <p14:tracePt t="25450" x="3454400" y="4691063"/>
          <p14:tracePt t="25457" x="3421063" y="4691063"/>
          <p14:tracePt t="25466" x="3403600" y="4691063"/>
          <p14:tracePt t="25474" x="3395663" y="4691063"/>
          <p14:tracePt t="25482" x="3378200" y="4691063"/>
          <p14:tracePt t="25490" x="3360738" y="4691063"/>
          <p14:tracePt t="25506" x="3344863" y="4691063"/>
          <p14:tracePt t="25530" x="3335338" y="4691063"/>
          <p14:tracePt t="26356" x="3344863" y="4691063"/>
          <p14:tracePt t="26372" x="3378200" y="4691063"/>
          <p14:tracePt t="26383" x="3403600" y="4691063"/>
          <p14:tracePt t="26390" x="3454400" y="4691063"/>
          <p14:tracePt t="26397" x="3522663" y="4691063"/>
          <p14:tracePt t="26405" x="3614738" y="4673600"/>
          <p14:tracePt t="26413" x="3751263" y="4630738"/>
          <p14:tracePt t="26422" x="3886200" y="4572000"/>
          <p14:tracePt t="26431" x="4216400" y="4437063"/>
          <p14:tracePt t="26438" x="4478338" y="4300538"/>
          <p14:tracePt t="26447" x="4808538" y="4140200"/>
          <p14:tracePt t="26454" x="5199063" y="3929063"/>
          <p14:tracePt t="26464" x="5588000" y="3708400"/>
          <p14:tracePt t="26470" x="6037263" y="3421063"/>
          <p14:tracePt t="26480" x="6451600" y="3106738"/>
          <p14:tracePt t="26486" x="6891338" y="2776538"/>
          <p14:tracePt t="26496" x="7264400" y="2463800"/>
          <p14:tracePt t="26503" x="7637463" y="2090738"/>
          <p14:tracePt t="26510" x="7950200" y="1778000"/>
          <p14:tracePt t="26518" x="8288338" y="1422400"/>
          <p14:tracePt t="26526" x="8593138" y="1074738"/>
          <p14:tracePt t="26534" x="8890000" y="728663"/>
          <p14:tracePt t="26542" x="8983663" y="627063"/>
          <p14:tracePt t="26550" x="9202738" y="355600"/>
          <p14:tracePt t="26559" x="9364663" y="1190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1B8BF9D-0F52-E867-F9F1-0678AC70F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21" name="Audio 20">
            <a:extLst>
              <a:ext uri="{FF2B5EF4-FFF2-40B4-BE49-F238E27FC236}">
                <a16:creationId xmlns:a16="http://schemas.microsoft.com/office/drawing/2014/main" id="{DD572BA3-34B5-8490-22CB-1E285C5BC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5"/>
    </mc:Choice>
    <mc:Fallback>
      <p:transition spd="slow" advTm="4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99" x="9872663" y="2108200"/>
          <p14:tracePt t="3507" x="9872663" y="2049463"/>
          <p14:tracePt t="3514" x="9888538" y="1989138"/>
          <p14:tracePt t="3521" x="9888538" y="1930400"/>
          <p14:tracePt t="3532" x="9906000" y="1871663"/>
          <p14:tracePt t="3537" x="9923463" y="1811338"/>
          <p14:tracePt t="3549" x="9923463" y="1735138"/>
          <p14:tracePt t="3552" x="9939338" y="1643063"/>
          <p14:tracePt t="3562" x="9948863" y="1506538"/>
          <p14:tracePt t="3569" x="9964738" y="1422400"/>
          <p14:tracePt t="3580" x="9964738" y="1312863"/>
          <p14:tracePt t="3585" x="9964738" y="1193800"/>
          <p14:tracePt t="3596" x="9964738" y="1092200"/>
          <p14:tracePt t="3601" x="9964738" y="973138"/>
          <p14:tracePt t="3617" x="9964738" y="881063"/>
          <p14:tracePt t="3617" x="9982200" y="779463"/>
          <p14:tracePt t="3625" x="9982200" y="660400"/>
          <p14:tracePt t="3633" x="9999663" y="550863"/>
          <p14:tracePt t="3641" x="10007600" y="431800"/>
          <p14:tracePt t="3649" x="10025063" y="330200"/>
          <p14:tracePt t="3657" x="10040938" y="195263"/>
          <p14:tracePt t="3666" x="10058400" y="5873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679234" cy="610863"/>
          </a:xfr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z="3600" dirty="0"/>
              <a:t>Blockchain: A Layered View</a:t>
            </a:r>
          </a:p>
        </p:txBody>
      </p:sp>
      <p:pic>
        <p:nvPicPr>
          <p:cNvPr id="35" name="Picture 34" descr="A close-up of a chart&#10;&#10;Description automatically generated">
            <a:extLst>
              <a:ext uri="{FF2B5EF4-FFF2-40B4-BE49-F238E27FC236}">
                <a16:creationId xmlns:a16="http://schemas.microsoft.com/office/drawing/2014/main" id="{4C615ADB-DD68-30A0-4B56-A6B8859F0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557" y="2239530"/>
            <a:ext cx="8995886" cy="4253868"/>
          </a:xfrm>
          <a:prstGeom prst="rect">
            <a:avLst/>
          </a:prstGeom>
        </p:spPr>
      </p:pic>
      <p:pic>
        <p:nvPicPr>
          <p:cNvPr id="106" name="Audio 105">
            <a:hlinkClick r:id="" action="ppaction://media"/>
            <a:extLst>
              <a:ext uri="{FF2B5EF4-FFF2-40B4-BE49-F238E27FC236}">
                <a16:creationId xmlns:a16="http://schemas.microsoft.com/office/drawing/2014/main" id="{1DCEDD5D-B800-90E9-F96A-FF4B3EC02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635D-E034-D7CA-78E2-5F2AC658F31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8"/>
    </mc:Choice>
    <mc:Fallback xmlns="">
      <p:transition spd="slow" advTm="3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8" x="12063413" y="2913063"/>
          <p14:tracePt t="1301" x="11985625" y="2862263"/>
          <p14:tracePt t="1308" x="11985625" y="2784475"/>
          <p14:tracePt t="1316" x="11934825" y="2655888"/>
          <p14:tracePt t="1324" x="11857038" y="2603500"/>
          <p14:tracePt t="1343" x="11804650" y="2527300"/>
          <p14:tracePt t="1354" x="11804650" y="2397125"/>
          <p14:tracePt t="1362" x="11804650" y="2346325"/>
          <p14:tracePt t="1415" x="11728450" y="2268538"/>
          <p14:tracePt t="1422" x="11676063" y="2217738"/>
          <p14:tracePt t="1431" x="11676063" y="2139950"/>
          <p14:tracePt t="1443" x="11676063" y="2087563"/>
          <p14:tracePt t="1517" x="11676063" y="2011363"/>
          <p14:tracePt t="1524" x="11599863" y="1830388"/>
          <p14:tracePt t="1533" x="11599863" y="1752600"/>
          <p14:tracePt t="1540" x="11599863" y="1701800"/>
          <p14:tracePt t="1576" x="11599863" y="1624013"/>
          <p14:tracePt t="1582" x="11547475" y="1495425"/>
          <p14:tracePt t="1721" x="11469688" y="1495425"/>
          <p14:tracePt t="1728" x="11469688" y="1676400"/>
          <p14:tracePt t="1737" x="11418888" y="1933575"/>
          <p14:tracePt t="1744" x="11418888" y="2011363"/>
          <p14:tracePt t="1751" x="11341100" y="2139950"/>
          <p14:tracePt t="1764" x="11290300" y="2190750"/>
          <p14:tracePt t="1778" x="11212513" y="2449513"/>
          <p14:tracePt t="1794" x="11212513" y="2527300"/>
          <p14:tracePt t="1806" x="11212513" y="2578100"/>
          <p14:tracePt t="1851" x="11161713" y="2706688"/>
          <p14:tracePt t="1858" x="11161713" y="2784475"/>
          <p14:tracePt t="1871" x="11031538" y="2965450"/>
          <p14:tracePt t="1878" x="11031538" y="3041650"/>
          <p14:tracePt t="1886" x="11031538" y="3171825"/>
          <p14:tracePt t="1896" x="11031538" y="3300413"/>
          <p14:tracePt t="1910" x="11031538" y="3429000"/>
          <p14:tracePt t="1923" x="11031538" y="3609975"/>
          <p14:tracePt t="1937" x="11031538" y="3686175"/>
          <p14:tracePt t="1942" x="11031538" y="3738563"/>
          <p14:tracePt t="1954" x="11031538" y="3867150"/>
          <p14:tracePt t="2027" x="11031538" y="3944938"/>
          <p14:tracePt t="2034" x="11031538" y="3995738"/>
          <p14:tracePt t="2042" x="11083925" y="4202113"/>
          <p14:tracePt t="2050" x="11083925" y="4254500"/>
          <p14:tracePt t="2058" x="11083925" y="4330700"/>
          <p14:tracePt t="2074" x="11083925" y="4383088"/>
          <p14:tracePt t="2083" x="11083925" y="4460875"/>
          <p14:tracePt t="2097" x="11134725" y="4589463"/>
          <p14:tracePt t="2223" x="11134725" y="4718050"/>
          <p14:tracePt t="2230" x="11134725" y="4770438"/>
          <p14:tracePt t="2291" x="11134725" y="4846638"/>
          <p14:tracePt t="2347" x="11134725" y="4899025"/>
          <p14:tracePt t="2353" x="11134725" y="4975225"/>
          <p14:tracePt t="2377" x="11134725" y="5027613"/>
          <p14:tracePt t="2417" x="11134725" y="5105400"/>
          <p14:tracePt t="2473" x="11134725" y="5156200"/>
          <p14:tracePt t="3406" x="11134725" y="5284788"/>
          <p14:tracePt t="3412" x="11031538" y="5284788"/>
          <p14:tracePt t="3420" x="10955338" y="5362575"/>
          <p14:tracePt t="3429" x="10902950" y="5414963"/>
          <p14:tracePt t="3437" x="10825163" y="5491163"/>
          <p14:tracePt t="3451" x="10645775" y="5543550"/>
          <p14:tracePt t="3465" x="10567988" y="5619750"/>
          <p14:tracePt t="3479" x="10439400" y="5672138"/>
          <p14:tracePt t="3494" x="10387013" y="5672138"/>
          <p14:tracePt t="3507" x="10052050" y="5672138"/>
          <p14:tracePt t="3520" x="9923463" y="5672138"/>
          <p14:tracePt t="3534" x="9407525" y="5672138"/>
          <p14:tracePt t="3548" x="8840788" y="5749925"/>
          <p14:tracePt t="3562" x="8377238" y="5878513"/>
          <p14:tracePt t="3571" x="8248650" y="5878513"/>
          <p14:tracePt t="3582" x="8120063" y="5929313"/>
          <p14:tracePt t="3596" x="7861300" y="5929313"/>
          <p14:tracePt t="3617" x="7732713" y="5929313"/>
          <p14:tracePt t="3625" x="7551738" y="5929313"/>
          <p14:tracePt t="3634" x="7294563" y="5929313"/>
          <p14:tracePt t="3645" x="7037388" y="5929313"/>
          <p14:tracePt t="3659" x="6521450" y="6007100"/>
          <p14:tracePt t="3673" x="6134100" y="6059488"/>
          <p14:tracePt t="3674" x="5927725" y="6059488"/>
          <p14:tracePt t="3686" x="5489575" y="6135688"/>
          <p14:tracePt t="3696" x="4975225" y="6135688"/>
          <p14:tracePt t="3707" x="4716463" y="6135688"/>
          <p14:tracePt t="3722" x="4124325" y="6135688"/>
          <p14:tracePt t="3727" x="3867150" y="6135688"/>
          <p14:tracePt t="3735" x="3686175" y="6135688"/>
          <p14:tracePt t="3749" x="3479800" y="6135688"/>
          <p14:tracePt t="3764" x="3298825" y="6135688"/>
          <p14:tracePt t="3776" x="3092450" y="6135688"/>
          <p14:tracePt t="3790" x="2706688" y="6007100"/>
          <p14:tracePt t="3796" x="2525713" y="5878513"/>
          <p14:tracePt t="3805" x="2268538" y="5749925"/>
          <p14:tracePt t="3818" x="2139950" y="5697538"/>
          <p14:tracePt t="3832" x="1933575" y="5568950"/>
          <p14:tracePt t="3847" x="1624013" y="5440363"/>
          <p14:tracePt t="3874" x="1546225" y="5440363"/>
          <p14:tracePt t="3880" x="1495425" y="5311775"/>
          <p14:tracePt t="3888" x="1417638" y="5311775"/>
          <p14:tracePt t="3913" x="1366838" y="5311775"/>
          <p14:tracePt t="3918" x="1160463" y="5233988"/>
          <p14:tracePt t="3926" x="1030288" y="5181600"/>
          <p14:tracePt t="3936" x="979488" y="5105400"/>
          <p14:tracePt t="3955" x="901700" y="5105400"/>
          <p14:tracePt t="3962" x="773113" y="5105400"/>
          <p14:tracePt t="3972" x="722313" y="5053013"/>
          <p14:tracePt t="4020" x="644525" y="4975225"/>
          <p14:tracePt t="4277" x="695325" y="5027613"/>
          <p14:tracePt t="4301" x="773113" y="5105400"/>
          <p14:tracePt t="4308" x="825500" y="5156200"/>
          <p14:tracePt t="4341" x="901700" y="5284788"/>
          <p14:tracePt t="4348" x="1030288" y="5414963"/>
          <p14:tracePt t="4369" x="1160463" y="5491163"/>
          <p14:tracePt t="4389" x="1211263" y="5491163"/>
          <p14:tracePt t="4445" x="1289050" y="5491163"/>
          <p14:tracePt t="4485" x="1339850" y="5491163"/>
          <p14:tracePt t="4492" x="1417638" y="5491163"/>
          <p14:tracePt t="4502" x="1468438" y="5491163"/>
          <p14:tracePt t="4510" x="1598613" y="5491163"/>
          <p14:tracePt t="4531" x="1674813" y="5491163"/>
          <p14:tracePt t="4538" x="1727200" y="5543550"/>
          <p14:tracePt t="4546" x="1804988" y="5543550"/>
          <p14:tracePt t="4555" x="1855788" y="5619750"/>
          <p14:tracePt t="12531" x="1933575" y="5619750"/>
          <p14:tracePt t="12538" x="1984375" y="5619750"/>
          <p14:tracePt t="12547" x="2112963" y="5619750"/>
          <p14:tracePt t="12555" x="2319338" y="5619750"/>
          <p14:tracePt t="12638" x="2447925" y="5619750"/>
          <p14:tracePt t="12648" x="2500313" y="5619750"/>
          <p14:tracePt t="12677" x="2628900" y="5619750"/>
          <p14:tracePt t="12684" x="2706688" y="5672138"/>
          <p14:tracePt t="12721" x="2757488" y="5672138"/>
          <p14:tracePt t="12728" x="2835275" y="5672138"/>
          <p14:tracePt t="12736" x="3016250" y="5672138"/>
          <p14:tracePt t="12757" x="3092450" y="5672138"/>
          <p14:tracePt t="12791" x="3144838" y="5672138"/>
          <p14:tracePt t="12802" x="3222625" y="5672138"/>
          <p14:tracePt t="12814" x="3351213" y="5672138"/>
          <p14:tracePt t="12897" x="3402013" y="5672138"/>
          <p14:tracePt t="12925" x="3479800" y="5672138"/>
          <p14:tracePt t="12972" x="3660775" y="5672138"/>
          <p14:tracePt t="12980" x="3736975" y="5672138"/>
          <p14:tracePt t="12988" x="3867150" y="5749925"/>
          <p14:tracePt t="13004" x="3917950" y="5749925"/>
          <p14:tracePt t="13013" x="4046538" y="5749925"/>
          <p14:tracePt t="13022" x="4124325" y="5749925"/>
          <p14:tracePt t="13030" x="4252913" y="5749925"/>
          <p14:tracePt t="13043" x="4305300" y="5749925"/>
          <p14:tracePt t="13054" x="4510088" y="5749925"/>
          <p14:tracePt t="13068" x="4640263" y="5749925"/>
          <p14:tracePt t="13097" x="4691063" y="5749925"/>
          <p14:tracePt t="13151" x="4768850" y="5697538"/>
          <p14:tracePt t="14955" x="4819650" y="5697538"/>
          <p14:tracePt t="14972" x="4897438" y="5619750"/>
          <p14:tracePt t="14991" x="4948238" y="5568950"/>
          <p14:tracePt t="14999" x="5026025" y="5568950"/>
          <p14:tracePt t="15011" x="5078413" y="5568950"/>
          <p14:tracePt t="15019" x="5284788" y="5568950"/>
          <p14:tracePt t="15031" x="5413375" y="5568950"/>
          <p14:tracePt t="15039" x="5541963" y="5568950"/>
          <p14:tracePt t="15048" x="5670550" y="5568950"/>
          <p14:tracePt t="15062" x="5851525" y="5568950"/>
          <p14:tracePt t="15076" x="5980113" y="5491163"/>
          <p14:tracePt t="15085" x="6057900" y="5491163"/>
          <p14:tracePt t="15096" x="6108700" y="5491163"/>
          <p14:tracePt t="15123" x="6186488" y="5491163"/>
          <p14:tracePt t="15177" x="6315075" y="5491163"/>
          <p14:tracePt t="15194" x="6365875" y="5491163"/>
          <p14:tracePt t="15200" x="6496050" y="5440363"/>
          <p14:tracePt t="15351" x="6624638" y="5440363"/>
          <p14:tracePt t="16145" x="6702425" y="5440363"/>
          <p14:tracePt t="16743" x="6650038" y="5440363"/>
          <p14:tracePt t="16784" x="6572250" y="5491163"/>
          <p14:tracePt t="16808" x="6521450" y="5491163"/>
          <p14:tracePt t="16843" x="6443663" y="5543550"/>
          <p14:tracePt t="16850" x="6392863" y="5543550"/>
          <p14:tracePt t="16859" x="6315075" y="5543550"/>
          <p14:tracePt t="16867" x="6134100" y="5543550"/>
          <p14:tracePt t="16874" x="6057900" y="5543550"/>
          <p14:tracePt t="16888" x="6005513" y="5543550"/>
          <p14:tracePt t="16902" x="5876925" y="5543550"/>
          <p14:tracePt t="16916" x="5541963" y="5543550"/>
          <p14:tracePt t="16930" x="5360988" y="5619750"/>
          <p14:tracePt t="16944" x="5026025" y="5672138"/>
          <p14:tracePt t="16957" x="4975225" y="5672138"/>
          <p14:tracePt t="16971" x="4716463" y="5672138"/>
          <p14:tracePt t="16986" x="4381500" y="5749925"/>
          <p14:tracePt t="16999" x="4330700" y="5749925"/>
          <p14:tracePt t="17014" x="4202113" y="5749925"/>
          <p14:tracePt t="17027" x="4071938" y="5749925"/>
          <p14:tracePt t="17067" x="3995738" y="5878513"/>
          <p14:tracePt t="17072" x="3867150" y="5878513"/>
          <p14:tracePt t="17080" x="3814763" y="5878513"/>
          <p14:tracePt t="17094" x="3686175" y="5878513"/>
          <p14:tracePt t="17103" x="3557588" y="5878513"/>
          <p14:tracePt t="17114" x="3479800" y="5878513"/>
          <p14:tracePt t="17126" x="3298825" y="5878513"/>
          <p14:tracePt t="17134" x="3222625" y="5878513"/>
          <p14:tracePt t="17145" x="3170238" y="5878513"/>
          <p14:tracePt t="17158" x="3092450" y="5878513"/>
          <p14:tracePt t="17175" x="2963863" y="5826125"/>
          <p14:tracePt t="17184" x="2913063" y="5749925"/>
          <p14:tracePt t="17205" x="2835275" y="5697538"/>
          <p14:tracePt t="17215" x="2784475" y="5619750"/>
          <p14:tracePt t="17227" x="2706688" y="5568950"/>
          <p14:tracePt t="17232" x="2654300" y="5440363"/>
          <p14:tracePt t="17269" x="2578100" y="5311775"/>
          <p14:tracePt t="17292" x="2525713" y="5311775"/>
          <p14:tracePt t="17300" x="2447925" y="5233988"/>
          <p14:tracePt t="17329" x="2397125" y="5181600"/>
          <p14:tracePt t="17340" x="2397125" y="5105400"/>
          <p14:tracePt t="17348" x="2268538" y="5053013"/>
          <p14:tracePt t="17356" x="2190750" y="4975225"/>
          <p14:tracePt t="17374" x="2139950" y="4924425"/>
          <p14:tracePt t="17384" x="2062163" y="4846638"/>
          <p14:tracePt t="17401" x="2062163" y="4718050"/>
          <p14:tracePt t="17412" x="2009775" y="4667250"/>
          <p14:tracePt t="17433" x="2009775" y="4537075"/>
          <p14:tracePt t="17464" x="1933575" y="4460875"/>
          <p14:tracePt t="17491" x="1933575" y="4408488"/>
          <p14:tracePt t="17498" x="1933575" y="4330700"/>
          <p14:tracePt t="17510" x="1933575" y="4151313"/>
          <p14:tracePt t="17548" x="1933575" y="4073525"/>
          <p14:tracePt t="18440" x="1933575" y="4022725"/>
          <p14:tracePt t="30357" x="1933575" y="3944938"/>
          <p14:tracePt t="30408" x="1933575" y="3892550"/>
          <p14:tracePt t="30416" x="1933575" y="3816350"/>
          <p14:tracePt t="30428" x="1933575" y="3686175"/>
          <p14:tracePt t="30438" x="1933575" y="3557588"/>
          <p14:tracePt t="30447" x="1933575" y="3506788"/>
          <p14:tracePt t="30454" x="1933575" y="3429000"/>
          <p14:tracePt t="30462" x="1881188" y="3248025"/>
          <p14:tracePt t="30474" x="1881188" y="3171825"/>
          <p14:tracePt t="30486" x="1881188" y="3119438"/>
          <p14:tracePt t="30511" x="1881188" y="2990850"/>
          <p14:tracePt t="30648" x="1881188" y="2913063"/>
          <p14:tracePt t="30656" x="1881188" y="2862263"/>
          <p14:tracePt t="30673" x="1933575" y="2784475"/>
          <p14:tracePt t="30681" x="1984375" y="2733675"/>
          <p14:tracePt t="31093" x="1933575" y="2733675"/>
          <p14:tracePt t="31100" x="1752600" y="2835275"/>
          <p14:tracePt t="31108" x="1624013" y="3041650"/>
          <p14:tracePt t="31114" x="1495425" y="3094038"/>
          <p14:tracePt t="31124" x="1366838" y="3094038"/>
          <p14:tracePt t="31130" x="1030288" y="3171825"/>
          <p14:tracePt t="31138" x="722313" y="3300413"/>
          <p14:tracePt t="31150" x="592138" y="3351213"/>
          <p14:tracePt t="31159" x="463550" y="3557588"/>
          <p14:tracePt t="31172" x="334963" y="3609975"/>
          <p14:tracePt t="31239" x="334963" y="3557588"/>
          <p14:tracePt t="31337" x="387350" y="3506788"/>
          <p14:tracePt t="31344" x="438150" y="3429000"/>
          <p14:tracePt t="31358" x="515938" y="3378200"/>
          <p14:tracePt t="31373" x="566738" y="3300413"/>
          <p14:tracePt t="31378" x="644525" y="3248025"/>
          <p14:tracePt t="31388" x="695325" y="3171825"/>
          <p14:tracePt t="31396" x="773113" y="3119438"/>
          <p14:tracePt t="31409" x="825500" y="2990850"/>
          <p14:tracePt t="31423" x="901700" y="2913063"/>
          <p14:tracePt t="31444" x="954088" y="2862263"/>
          <p14:tracePt t="31472" x="1030288" y="2784475"/>
          <p14:tracePt t="31549" x="1160463" y="27336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531" y="676051"/>
            <a:ext cx="7532277" cy="610863"/>
          </a:xfrm>
        </p:spPr>
        <p:txBody>
          <a:bodyPr>
            <a:normAutofit/>
          </a:bodyPr>
          <a:lstStyle/>
          <a:p>
            <a:r>
              <a:rPr lang="en-US" sz="3600" dirty="0"/>
              <a:t>Building the Hash Chain</a:t>
            </a:r>
          </a:p>
        </p:txBody>
      </p:sp>
      <p:pic>
        <p:nvPicPr>
          <p:cNvPr id="46" name="Picture 45" descr="A diagram of a blockchain&#10;&#10;Description automatically generated">
            <a:extLst>
              <a:ext uri="{FF2B5EF4-FFF2-40B4-BE49-F238E27FC236}">
                <a16:creationId xmlns:a16="http://schemas.microsoft.com/office/drawing/2014/main" id="{A1516DD4-6C43-D6AA-AFFF-C1EDF18DE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82" y="3827832"/>
            <a:ext cx="4934673" cy="2528602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CAEEE61-B4C6-389B-6A21-02FC38168323}"/>
              </a:ext>
            </a:extLst>
          </p:cNvPr>
          <p:cNvSpPr txBox="1"/>
          <p:nvPr/>
        </p:nvSpPr>
        <p:spPr>
          <a:xfrm>
            <a:off x="964022" y="1574956"/>
            <a:ext cx="4476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bg1"/>
                </a:solidFill>
                <a:latin typeface="Söhne"/>
              </a:rPr>
              <a:t>Cryptographic concepts:</a:t>
            </a:r>
          </a:p>
          <a:p>
            <a:endParaRPr lang="en-CA" sz="2000" dirty="0">
              <a:solidFill>
                <a:schemeClr val="bg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2000" dirty="0">
                <a:solidFill>
                  <a:schemeClr val="bg1"/>
                </a:solidFill>
                <a:latin typeface="Söhne"/>
              </a:rPr>
              <a:t>Hashing: </a:t>
            </a:r>
            <a:r>
              <a:rPr lang="en-CA" sz="2000" i="1" dirty="0">
                <a:solidFill>
                  <a:schemeClr val="bg1"/>
                </a:solidFill>
                <a:latin typeface="Söhne"/>
              </a:rPr>
              <a:t>tamper-proofing</a:t>
            </a:r>
            <a:endParaRPr lang="en-CA" sz="2000" dirty="0">
              <a:solidFill>
                <a:schemeClr val="bg1"/>
              </a:solidFill>
              <a:latin typeface="Söhne"/>
            </a:endParaRPr>
          </a:p>
          <a:p>
            <a:pPr marL="342900" indent="-342900">
              <a:buFont typeface="+mj-lt"/>
              <a:buAutoNum type="arabicPeriod"/>
            </a:pPr>
            <a:r>
              <a:rPr lang="en-CA" sz="2000" dirty="0">
                <a:solidFill>
                  <a:schemeClr val="bg1"/>
                </a:solidFill>
                <a:latin typeface="Söhne"/>
              </a:rPr>
              <a:t>Digital Signatures: </a:t>
            </a:r>
            <a:r>
              <a:rPr lang="en-CA" sz="2000" i="1" dirty="0">
                <a:solidFill>
                  <a:schemeClr val="bg1"/>
                </a:solidFill>
                <a:latin typeface="Söhne"/>
              </a:rPr>
              <a:t>validation</a:t>
            </a:r>
            <a:endParaRPr lang="en-CA" sz="2000" dirty="0">
              <a:solidFill>
                <a:schemeClr val="bg1"/>
              </a:solidFill>
              <a:latin typeface="Söhne"/>
            </a:endParaRP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B1BC5140-98F3-6B2B-805D-4ED4462AEBC6}"/>
              </a:ext>
            </a:extLst>
          </p:cNvPr>
          <p:cNvGrpSpPr/>
          <p:nvPr/>
        </p:nvGrpSpPr>
        <p:grpSpPr>
          <a:xfrm>
            <a:off x="2738772" y="3264320"/>
            <a:ext cx="3079407" cy="3207861"/>
            <a:chOff x="3745770" y="3148573"/>
            <a:chExt cx="3079407" cy="320786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BF84F9D-269F-DFC2-AD74-A44E9F8A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03945" y="3148573"/>
              <a:ext cx="872227" cy="69062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E14250E-B10D-A912-B8A6-5DB4F5B8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9691" y="4225666"/>
              <a:ext cx="640734" cy="87372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D236A7F-E680-C009-E1C8-F0FB6265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5770" y="5370278"/>
              <a:ext cx="930402" cy="986156"/>
            </a:xfrm>
            <a:prstGeom prst="rect">
              <a:avLst/>
            </a:prstGeom>
          </p:spPr>
        </p:pic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ECA93B9-D603-611D-1FFC-D1CC13D6CCBB}"/>
                </a:ext>
              </a:extLst>
            </p:cNvPr>
            <p:cNvCxnSpPr>
              <a:cxnSpLocks/>
              <a:stCxn id="51" idx="2"/>
              <a:endCxn id="53" idx="0"/>
            </p:cNvCxnSpPr>
            <p:nvPr/>
          </p:nvCxnSpPr>
          <p:spPr>
            <a:xfrm flipH="1">
              <a:off x="4240058" y="3839201"/>
              <a:ext cx="1" cy="386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280B0482-1ADC-DE32-6FE0-9C080E05E9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0058" y="5092133"/>
              <a:ext cx="1" cy="342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2F64C5B1-68FE-54B8-57DC-A1164738DF41}"/>
                </a:ext>
              </a:extLst>
            </p:cNvPr>
            <p:cNvSpPr txBox="1"/>
            <p:nvPr/>
          </p:nvSpPr>
          <p:spPr>
            <a:xfrm>
              <a:off x="4665521" y="4733015"/>
              <a:ext cx="2095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>
                  <a:solidFill>
                    <a:schemeClr val="bg1"/>
                  </a:solidFill>
                </a:rPr>
                <a:t>Hashing</a:t>
              </a: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BA339D2-D1AD-6491-1F57-7FA70ECDB804}"/>
                </a:ext>
              </a:extLst>
            </p:cNvPr>
            <p:cNvSpPr txBox="1"/>
            <p:nvPr/>
          </p:nvSpPr>
          <p:spPr>
            <a:xfrm>
              <a:off x="4633599" y="3724656"/>
              <a:ext cx="2095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>
                  <a:solidFill>
                    <a:schemeClr val="bg1"/>
                  </a:solidFill>
                </a:rPr>
                <a:t>List of transactions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1EE62880-5C8F-8E93-F79F-725ED59DEB0C}"/>
                </a:ext>
              </a:extLst>
            </p:cNvPr>
            <p:cNvSpPr txBox="1"/>
            <p:nvPr/>
          </p:nvSpPr>
          <p:spPr>
            <a:xfrm>
              <a:off x="4730160" y="5959386"/>
              <a:ext cx="20950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i="1" dirty="0">
                  <a:solidFill>
                    <a:schemeClr val="bg1"/>
                  </a:solidFill>
                </a:rPr>
                <a:t>Signing</a:t>
              </a:r>
            </a:p>
          </p:txBody>
        </p:sp>
      </p:grp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0B40A9E2-2C32-B2C3-51A6-AF37D49CB05B}"/>
              </a:ext>
            </a:extLst>
          </p:cNvPr>
          <p:cNvSpPr/>
          <p:nvPr/>
        </p:nvSpPr>
        <p:spPr>
          <a:xfrm>
            <a:off x="5440102" y="3264320"/>
            <a:ext cx="872227" cy="31185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63" name="Audio 1062">
            <a:hlinkClick r:id="" action="ppaction://media"/>
            <a:extLst>
              <a:ext uri="{FF2B5EF4-FFF2-40B4-BE49-F238E27FC236}">
                <a16:creationId xmlns:a16="http://schemas.microsoft.com/office/drawing/2014/main" id="{637C8CA3-F71D-059A-2E27-D22E054FFE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282B26-63A2-A35A-ADD4-CF6C6B0D943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327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1"/>
    </mc:Choice>
    <mc:Fallback xmlns="">
      <p:transition spd="slow" advTm="3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6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65" x="1211263" y="2733675"/>
          <p14:tracePt t="5472" x="1289050" y="2733675"/>
          <p14:tracePt t="5481" x="1546225" y="2655888"/>
          <p14:tracePt t="5487" x="1804988" y="2655888"/>
          <p14:tracePt t="5495" x="2112963" y="2603500"/>
          <p14:tracePt t="5508" x="2500313" y="2603500"/>
          <p14:tracePt t="5522" x="2963863" y="2527300"/>
          <p14:tracePt t="5536" x="3402013" y="2346325"/>
          <p14:tracePt t="5550" x="3867150" y="2268538"/>
          <p14:tracePt t="5564" x="4252913" y="2268538"/>
          <p14:tracePt t="5574" x="4433888" y="2268538"/>
          <p14:tracePt t="5584" x="4510088" y="2268538"/>
          <p14:tracePt t="5599" x="4768850" y="2268538"/>
          <p14:tracePt t="5612" x="4948238" y="2397125"/>
          <p14:tracePt t="5622" x="5541963" y="2449513"/>
          <p14:tracePt t="5633" x="5722938" y="2449513"/>
          <p14:tracePt t="5647" x="5927725" y="2449513"/>
          <p14:tracePt t="5822" x="5876925" y="2527300"/>
          <p14:tracePt t="5837" x="5748338" y="2527300"/>
          <p14:tracePt t="5863" x="5670550" y="2578100"/>
          <p14:tracePt t="5869" x="5489575" y="2655888"/>
          <p14:tracePt t="5891" x="5413375" y="2655888"/>
          <p14:tracePt t="5897" x="5360988" y="2655888"/>
          <p14:tracePt t="7976" x="5284788" y="2655888"/>
          <p14:tracePt t="7983" x="5722938" y="2784475"/>
          <p14:tracePt t="7991" x="6108700" y="2835275"/>
          <p14:tracePt t="8003" x="6186488" y="2835275"/>
          <p14:tracePt t="8011" x="6237288" y="2835275"/>
          <p14:tracePt t="8080" x="6365875" y="2965450"/>
          <p14:tracePt t="8088" x="6702425" y="3094038"/>
          <p14:tracePt t="8095" x="6881813" y="3222625"/>
          <p14:tracePt t="8103" x="7088188" y="3429000"/>
          <p14:tracePt t="8113" x="7140575" y="3557588"/>
          <p14:tracePt t="8140" x="7216775" y="3609975"/>
          <p14:tracePt t="8198" x="7269163" y="3686175"/>
          <p14:tracePt t="8210" x="7345363" y="3738563"/>
          <p14:tracePt t="8221" x="7397750" y="3816350"/>
          <p14:tracePt t="8231" x="7475538" y="3944938"/>
          <p14:tracePt t="8878" x="7475538" y="3995738"/>
          <p14:tracePt t="12341" x="7475538" y="4124325"/>
          <p14:tracePt t="12348" x="7423150" y="4124325"/>
          <p14:tracePt t="12356" x="7345363" y="4202113"/>
          <p14:tracePt t="12363" x="7294563" y="4254500"/>
          <p14:tracePt t="12382" x="7216775" y="4330700"/>
          <p14:tracePt t="12390" x="7165975" y="4383088"/>
          <p14:tracePt t="12456" x="7088188" y="4383088"/>
          <p14:tracePt t="12473" x="7037388" y="4460875"/>
          <p14:tracePt t="12550" x="6959600" y="4511675"/>
          <p14:tracePt t="12557" x="6907213" y="4589463"/>
          <p14:tracePt t="12656" x="6831013" y="4718050"/>
          <p14:tracePt t="12786" x="6778625" y="4770438"/>
          <p14:tracePt t="12830" x="6650038" y="4846638"/>
          <p14:tracePt t="12874" x="6572250" y="4846638"/>
          <p14:tracePt t="12879" x="6443663" y="4899025"/>
          <p14:tracePt t="12920" x="6392863" y="4975225"/>
          <p14:tracePt t="12935" x="6315075" y="4975225"/>
          <p14:tracePt t="12943" x="6264275" y="5027613"/>
          <p14:tracePt t="15636" x="6186488" y="5027613"/>
          <p14:tracePt t="15726" x="6186488" y="5105400"/>
          <p14:tracePt t="15735" x="6186488" y="5156200"/>
          <p14:tracePt t="15774" x="6134100" y="5284788"/>
          <p14:tracePt t="15790" x="6057900" y="5284788"/>
          <p14:tracePt t="15797" x="6005513" y="5284788"/>
          <p14:tracePt t="15806" x="5927725" y="5284788"/>
          <p14:tracePt t="15825" x="5799138" y="5284788"/>
          <p14:tracePt t="15858" x="5748338" y="5284788"/>
          <p14:tracePt t="15865" x="5670550" y="5284788"/>
          <p14:tracePt t="15874" x="5541963" y="5233988"/>
          <p14:tracePt t="15926" x="5541963" y="5181600"/>
          <p14:tracePt t="15933" x="5592763" y="5105400"/>
          <p14:tracePt t="15946" x="5592763" y="5053013"/>
          <p14:tracePt t="15953" x="5670550" y="4975225"/>
          <p14:tracePt t="15976" x="5722938" y="4924425"/>
          <p14:tracePt t="15983" x="5851525" y="4846638"/>
          <p14:tracePt t="15996" x="5927725" y="4718050"/>
          <p14:tracePt t="16003" x="5980113" y="4667250"/>
          <p14:tracePt t="16015" x="6057900" y="4667250"/>
          <p14:tracePt t="16096" x="6005513" y="4718050"/>
          <p14:tracePt t="16101" x="5927725" y="4770438"/>
          <p14:tracePt t="16134" x="5876925" y="4718050"/>
          <p14:tracePt t="16141" x="5799138" y="4667250"/>
          <p14:tracePt t="16252" x="5748338" y="4589463"/>
          <p14:tracePt t="16302" x="5670550" y="4589463"/>
          <p14:tracePt t="16389" x="5541963" y="4589463"/>
          <p14:tracePt t="16398" x="5541963" y="4537075"/>
          <p14:tracePt t="16406" x="5489575" y="4460875"/>
          <p14:tracePt t="16419" x="5413375" y="4408488"/>
          <p14:tracePt t="16554" x="5413375" y="4330700"/>
          <p14:tracePt t="16630" x="5541963" y="4330700"/>
          <p14:tracePt t="16635" x="5592763" y="4383088"/>
          <p14:tracePt t="16649" x="5592763" y="4460875"/>
          <p14:tracePt t="16655" x="5592763" y="4511675"/>
          <p14:tracePt t="16678" x="5592763" y="4718050"/>
          <p14:tracePt t="16693" x="5592763" y="4770438"/>
          <p14:tracePt t="16710" x="5592763" y="4846638"/>
          <p14:tracePt t="16717" x="5592763" y="4899025"/>
          <p14:tracePt t="16731" x="5592763" y="4975225"/>
          <p14:tracePt t="16750" x="5592763" y="5027613"/>
          <p14:tracePt t="16762" x="5592763" y="5105400"/>
          <p14:tracePt t="16769" x="5592763" y="5156200"/>
          <p14:tracePt t="16798" x="5592763" y="5362575"/>
          <p14:tracePt t="16806" x="5592763" y="5414963"/>
          <p14:tracePt t="16817" x="5592763" y="5491163"/>
          <p14:tracePt t="16825" x="5541963" y="5543550"/>
          <p14:tracePt t="16831" x="5489575" y="5619750"/>
          <p14:tracePt t="16842" x="5413375" y="5672138"/>
          <p14:tracePt t="16855" x="5413375" y="5749925"/>
          <p14:tracePt t="16912" x="5360988" y="5878513"/>
          <p14:tracePt t="16927" x="5284788" y="5826125"/>
          <p14:tracePt t="16940" x="5232400" y="5749925"/>
          <p14:tracePt t="17333" x="5232400" y="5619750"/>
          <p14:tracePt t="17439" x="5232400" y="5491163"/>
          <p14:tracePt t="17467" x="5232400" y="5440363"/>
          <p14:tracePt t="18555" x="5232400" y="5311775"/>
          <p14:tracePt t="18661" x="5232400" y="5233988"/>
          <p14:tracePt t="18671" x="5284788" y="5181600"/>
          <p14:tracePt t="18679" x="5335588" y="5105400"/>
          <p14:tracePt t="18758" x="5413375" y="5053013"/>
          <p14:tracePt t="18786" x="5541963" y="5053013"/>
          <p14:tracePt t="18793" x="5592763" y="5053013"/>
          <p14:tracePt t="18801" x="5722938" y="5053013"/>
          <p14:tracePt t="18809" x="5799138" y="5053013"/>
          <p14:tracePt t="18817" x="5851525" y="5053013"/>
          <p14:tracePt t="18827" x="5980113" y="5053013"/>
          <p14:tracePt t="18842" x="6108700" y="5105400"/>
          <p14:tracePt t="18855" x="6186488" y="5156200"/>
          <p14:tracePt t="18870" x="6237288" y="5284788"/>
          <p14:tracePt t="18883" x="6443663" y="5491163"/>
          <p14:tracePt t="18898" x="6624638" y="5619750"/>
          <p14:tracePt t="18909" x="6702425" y="5672138"/>
          <p14:tracePt t="18918" x="6831013" y="5878513"/>
          <p14:tracePt t="18931" x="6881813" y="5929313"/>
          <p14:tracePt t="18942" x="6881813" y="6007100"/>
          <p14:tracePt t="18953" x="6881813" y="6059488"/>
          <p14:tracePt t="18998" x="6881813" y="6135688"/>
          <p14:tracePt t="19005" x="6881813" y="6188075"/>
          <p14:tracePt t="19022" x="6831013" y="6264275"/>
          <p14:tracePt t="19030" x="6778625" y="6316663"/>
          <p14:tracePt t="19050" x="6650038" y="6316663"/>
          <p14:tracePt t="19058" x="6572250" y="6445250"/>
          <p14:tracePt t="19152" x="6521450" y="6523038"/>
          <p14:tracePt t="19168" x="6443663" y="6523038"/>
          <p14:tracePt t="19214" x="6392863" y="6523038"/>
          <p14:tracePt t="19221" x="6315075" y="6573838"/>
          <p14:tracePt t="19233" x="6264275" y="6573838"/>
          <p14:tracePt t="19241" x="6134100" y="6573838"/>
          <p14:tracePt t="19290" x="6057900" y="6573838"/>
          <p14:tracePt t="19297" x="6005513" y="6573838"/>
          <p14:tracePt t="19306" x="5927725" y="6573838"/>
          <p14:tracePt t="19311" x="5876925" y="6573838"/>
          <p14:tracePt t="19319" x="5799138" y="6573838"/>
          <p14:tracePt t="19328" x="5670550" y="6573838"/>
          <p14:tracePt t="21529" x="5541963" y="6573838"/>
          <p14:tracePt t="22858" x="5592763" y="6573838"/>
          <p14:tracePt t="22865" x="5722938" y="6704013"/>
          <p14:tracePt t="22873" x="5799138" y="6704013"/>
          <p14:tracePt t="22902" x="5851525" y="6704013"/>
          <p14:tracePt t="22909" x="5927725" y="6780213"/>
          <p14:tracePt t="22936" x="5980113" y="6780213"/>
          <p14:tracePt t="22943" x="6108700" y="6832600"/>
          <p14:tracePt t="23087" x="6831013" y="6470650"/>
          <p14:tracePt t="23093" x="6831013" y="6264275"/>
          <p14:tracePt t="23110" x="6831013" y="6135688"/>
          <p14:tracePt t="23117" x="6831013" y="6007100"/>
          <p14:tracePt t="23126" x="6650038" y="5826125"/>
          <p14:tracePt t="23134" x="6572250" y="5697538"/>
          <p14:tracePt t="23147" x="6521450" y="5568950"/>
          <p14:tracePt t="23161" x="6315075" y="5233988"/>
          <p14:tracePt t="23171" x="6264275" y="5181600"/>
          <p14:tracePt t="23181" x="6186488" y="5105400"/>
          <p14:tracePt t="23196" x="6057900" y="4975225"/>
          <p14:tracePt t="23203" x="6057900" y="4924425"/>
          <p14:tracePt t="23211" x="6057900" y="4718050"/>
          <p14:tracePt t="23236" x="6005513" y="4667250"/>
          <p14:tracePt t="23247" x="6005513" y="4537075"/>
          <p14:tracePt t="23260" x="6005513" y="4460875"/>
          <p14:tracePt t="23267" x="5876925" y="4330700"/>
          <p14:tracePt t="23288" x="5876925" y="4151313"/>
          <p14:tracePt t="23296" x="5876925" y="4073525"/>
          <p14:tracePt t="23315" x="5876925" y="4022725"/>
          <p14:tracePt t="23323" x="5927725" y="3892550"/>
          <p14:tracePt t="23331" x="5980113" y="3816350"/>
          <p14:tracePt t="23354" x="5980113" y="3686175"/>
          <p14:tracePt t="23362" x="6057900" y="3557588"/>
          <p14:tracePt t="23370" x="6186488" y="3506788"/>
          <p14:tracePt t="23377" x="6237288" y="3429000"/>
          <p14:tracePt t="23385" x="6365875" y="3378200"/>
          <p14:tracePt t="23397" x="6496050" y="3378200"/>
          <p14:tracePt t="23411" x="6831013" y="3378200"/>
          <p14:tracePt t="23421" x="6959600" y="3378200"/>
          <p14:tracePt t="23432" x="7088188" y="3378200"/>
          <p14:tracePt t="23433" x="7140575" y="3378200"/>
          <p14:tracePt t="23460" x="7216775" y="3378200"/>
          <p14:tracePt t="23512" x="7269163" y="3378200"/>
          <p14:tracePt t="23548" x="7345363" y="3378200"/>
          <p14:tracePt t="23556" x="7397750" y="3300413"/>
          <p14:tracePt t="23622" x="7526338" y="3300413"/>
          <p14:tracePt t="23633" x="7604125" y="3248025"/>
          <p14:tracePt t="23650" x="7732713" y="3171825"/>
          <p14:tracePt t="23657" x="7785100" y="3171825"/>
          <p14:tracePt t="23674" x="7861300" y="3119438"/>
          <p14:tracePt t="23682" x="7913688" y="3119438"/>
          <p14:tracePt t="23691" x="7989888" y="2990850"/>
          <p14:tracePt t="23718" x="8042275" y="2913063"/>
          <p14:tracePt t="23725" x="8120063" y="2913063"/>
          <p14:tracePt t="23746" x="8170863" y="2913063"/>
          <p14:tracePt t="23794" x="8248650" y="2913063"/>
          <p14:tracePt t="23801" x="8377238" y="2913063"/>
          <p14:tracePt t="23813" x="8428038" y="2913063"/>
          <p14:tracePt t="23821" x="8558213" y="2913063"/>
          <p14:tracePt t="23834" x="8634413" y="2913063"/>
          <p14:tracePt t="23841" x="8815388" y="2913063"/>
          <p14:tracePt t="23849" x="8893175" y="2913063"/>
          <p14:tracePt t="23860" x="9021763" y="2913063"/>
          <p14:tracePt t="23865" x="9072563" y="2913063"/>
          <p14:tracePt t="23876" x="9202738" y="2913063"/>
          <p14:tracePt t="23891" x="9278938" y="2913063"/>
          <p14:tracePt t="23905" x="9407525" y="2913063"/>
          <p14:tracePt t="23934" x="9459913" y="2965450"/>
          <p14:tracePt t="23941" x="9537700" y="2965450"/>
          <p14:tracePt t="23947" x="9588500" y="3041650"/>
          <p14:tracePt t="23984" x="9794875" y="3094038"/>
          <p14:tracePt t="24078" x="9923463" y="3094038"/>
          <p14:tracePt t="24087" x="9975850" y="3094038"/>
          <p14:tracePt t="24134" x="10052050" y="3094038"/>
          <p14:tracePt t="24252" x="9872663" y="3094038"/>
          <p14:tracePt t="24259" x="9794875" y="3094038"/>
          <p14:tracePt t="24271" x="9666288" y="3094038"/>
          <p14:tracePt t="24280" x="9613900" y="3094038"/>
          <p14:tracePt t="24296" x="9485313" y="3094038"/>
          <p14:tracePt t="24303" x="9407525" y="3094038"/>
          <p14:tracePt t="24311" x="9278938" y="3094038"/>
          <p14:tracePt t="24321" x="9228138" y="3171825"/>
          <p14:tracePt t="24335" x="8840788" y="3300413"/>
          <p14:tracePt t="24348" x="8764588" y="3300413"/>
          <p14:tracePt t="24350" x="8583613" y="3351213"/>
          <p14:tracePt t="24362" x="8377238" y="3429000"/>
          <p14:tracePt t="24376" x="8196263" y="3557588"/>
          <p14:tracePt t="24390" x="7989888" y="3686175"/>
          <p14:tracePt t="24404" x="7939088" y="3686175"/>
          <p14:tracePt t="24410" x="7861300" y="3686175"/>
          <p14:tracePt t="24418" x="7732713" y="3738563"/>
          <p14:tracePt t="24718" x="7785100" y="3738563"/>
          <p14:tracePt t="24734" x="7861300" y="3738563"/>
          <p14:tracePt t="24778" x="7989888" y="3686175"/>
          <p14:tracePt t="24796" x="8120063" y="3686175"/>
          <p14:tracePt t="24803" x="8170863" y="3557588"/>
          <p14:tracePt t="24811" x="8377238" y="3557588"/>
          <p14:tracePt t="24841" x="8505825" y="3557588"/>
          <p14:tracePt t="24848" x="8558213" y="3557588"/>
          <p14:tracePt t="24876" x="8634413" y="3557588"/>
          <p14:tracePt t="24892" x="8686800" y="3557588"/>
          <p14:tracePt t="24922" x="8815388" y="3557588"/>
          <p14:tracePt t="25064" x="8943975" y="3557588"/>
          <p14:tracePt t="25079" x="9021763" y="3557588"/>
          <p14:tracePt t="25119" x="9072563" y="3557588"/>
          <p14:tracePt t="25134" x="9150350" y="3557588"/>
          <p14:tracePt t="25145" x="9202738" y="3557588"/>
          <p14:tracePt t="25162" x="9331325" y="3557588"/>
          <p14:tracePt t="25169" x="9407525" y="3557588"/>
          <p14:tracePt t="25186" x="9459913" y="3557588"/>
          <p14:tracePt t="25193" x="9537700" y="3557588"/>
          <p14:tracePt t="25201" x="9588500" y="3557588"/>
          <p14:tracePt t="25238" x="9666288" y="3557588"/>
          <p14:tracePt t="25245" x="9717088" y="3506788"/>
          <p14:tracePt t="25253" x="9794875" y="3506788"/>
          <p14:tracePt t="25284" x="10052050" y="3506788"/>
          <p14:tracePt t="25352" x="10104438" y="3506788"/>
          <p14:tracePt t="25359" x="10182225" y="3506788"/>
          <p14:tracePt t="25367" x="10233025" y="3506788"/>
          <p14:tracePt t="25400" x="10310813" y="3506788"/>
          <p14:tracePt t="25440" x="10361613" y="3506788"/>
          <p14:tracePt t="25447" x="10439400" y="3506788"/>
          <p14:tracePt t="25494" x="10490200" y="3506788"/>
          <p14:tracePt t="25558" x="10567988" y="3506788"/>
          <p14:tracePt t="25565" x="10620375" y="3557588"/>
          <p14:tracePt t="25703" x="10620375" y="3506788"/>
          <p14:tracePt t="25726" x="10567988" y="3506788"/>
          <p14:tracePt t="25738" x="10439400" y="3429000"/>
          <p14:tracePt t="25745" x="10387013" y="3429000"/>
          <p14:tracePt t="25755" x="10310813" y="3429000"/>
          <p14:tracePt t="25763" x="10182225" y="3378200"/>
          <p14:tracePt t="25780" x="10129838" y="3378200"/>
          <p14:tracePt t="25787" x="9872663" y="3378200"/>
          <p14:tracePt t="25795" x="9744075" y="3378200"/>
          <p14:tracePt t="25803" x="9407525" y="3378200"/>
          <p14:tracePt t="25811" x="9150350" y="3429000"/>
          <p14:tracePt t="25822" x="8840788" y="3557588"/>
          <p14:tracePt t="25835" x="8583613" y="3557588"/>
          <p14:tracePt t="25848" x="8248650" y="3686175"/>
          <p14:tracePt t="25863" x="7732713" y="3686175"/>
          <p14:tracePt t="25872" x="7551738" y="3738563"/>
          <p14:tracePt t="25883" x="7423150" y="3738563"/>
          <p14:tracePt t="25897" x="7165975" y="3816350"/>
          <p14:tracePt t="25911" x="6907213" y="3867150"/>
          <p14:tracePt t="25925" x="6778625" y="3944938"/>
          <p14:tracePt t="25938" x="6443663" y="3995738"/>
          <p14:tracePt t="25960" x="6315075" y="4124325"/>
          <p14:tracePt t="25967" x="6264275" y="4202113"/>
          <p14:tracePt t="25981" x="6186488" y="4254500"/>
          <p14:tracePt t="25994" x="6057900" y="4383088"/>
          <p14:tracePt t="26009" x="6005513" y="4460875"/>
          <p14:tracePt t="26022" x="5927725" y="4589463"/>
          <p14:tracePt t="26037" x="5876925" y="4899025"/>
          <p14:tracePt t="26051" x="5876925" y="4975225"/>
          <p14:tracePt t="26052" x="5876925" y="5156200"/>
          <p14:tracePt t="26060" x="5876925" y="5414963"/>
          <p14:tracePt t="26071" x="5876925" y="5619750"/>
          <p14:tracePt t="26085" x="5876925" y="6059488"/>
          <p14:tracePt t="26099" x="5876925" y="6264275"/>
          <p14:tracePt t="26112" x="5876925" y="6523038"/>
          <p14:tracePt t="26122" x="5876925" y="6573838"/>
          <p14:tracePt t="26133" x="5876925" y="6704013"/>
          <p14:tracePt t="26147" x="5876925" y="6780213"/>
          <p14:tracePt t="26621" x="8943975" y="6729413"/>
          <p14:tracePt t="26830" x="9021763" y="6729413"/>
          <p14:tracePt t="26840" x="9072563" y="6780213"/>
          <p14:tracePt t="26932" x="9150350" y="6780213"/>
          <p14:tracePt t="27036" x="9202738" y="6780213"/>
          <p14:tracePt t="27088" x="9278938" y="6780213"/>
          <p14:tracePt t="27132" x="9331325" y="6780213"/>
          <p14:tracePt t="27206" x="9407525" y="6780213"/>
          <p14:tracePt t="27231" x="9459913" y="6780213"/>
          <p14:tracePt t="27418" x="9537700" y="6780213"/>
          <p14:tracePt t="27438" x="9588500" y="6780213"/>
          <p14:tracePt t="27718" x="9717088" y="6729413"/>
          <p14:tracePt t="27723" x="9794875" y="6729413"/>
          <p14:tracePt t="27731" x="9923463" y="6651625"/>
          <p14:tracePt t="27739" x="10052050" y="6651625"/>
          <p14:tracePt t="27747" x="10233025" y="6651625"/>
          <p14:tracePt t="27758" x="10361613" y="6600825"/>
          <p14:tracePt t="27772" x="10439400" y="6470650"/>
          <p14:tracePt t="27786" x="10696575" y="6394450"/>
          <p14:tracePt t="27800" x="10825163" y="6394450"/>
          <p14:tracePt t="27815" x="11083925" y="6394450"/>
          <p14:tracePt t="27829" x="11212513" y="6342063"/>
          <p14:tracePt t="27830" x="11263313" y="6342063"/>
          <p14:tracePt t="27870" x="11341100" y="6342063"/>
          <p14:tracePt t="27881" x="11393488" y="6342063"/>
          <p14:tracePt t="28071" x="11469688" y="6342063"/>
          <p14:tracePt t="28388" x="11522075" y="63420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23" y="895789"/>
            <a:ext cx="5857691" cy="610863"/>
          </a:xfrm>
        </p:spPr>
        <p:txBody>
          <a:bodyPr>
            <a:noAutofit/>
          </a:bodyPr>
          <a:lstStyle/>
          <a:p>
            <a:r>
              <a:rPr lang="en-US" sz="3200" b="0" spc="0" dirty="0">
                <a:ea typeface="+mn-ea"/>
                <a:cs typeface="+mn-cs"/>
              </a:rPr>
              <a:t>Permissioned</a:t>
            </a:r>
            <a:r>
              <a:rPr lang="en-US" sz="3200" b="0" dirty="0"/>
              <a:t> </a:t>
            </a:r>
            <a:r>
              <a:rPr lang="en-US" sz="3200" b="0" spc="0" dirty="0">
                <a:ea typeface="+mn-ea"/>
                <a:cs typeface="+mn-cs"/>
              </a:rPr>
              <a:t>Blockchains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2123" y="2286133"/>
            <a:ext cx="4827178" cy="19421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Söhne"/>
              </a:rPr>
              <a:t>No expensive consensus protocols like proof-of-work (POW)</a:t>
            </a:r>
          </a:p>
          <a:p>
            <a:r>
              <a:rPr lang="en-US" sz="2000" dirty="0">
                <a:latin typeface="Söhne"/>
              </a:rPr>
              <a:t>Low latency</a:t>
            </a:r>
          </a:p>
          <a:p>
            <a:r>
              <a:rPr lang="en-US" sz="2000" dirty="0">
                <a:latin typeface="Söhne"/>
              </a:rPr>
              <a:t>Scalable</a:t>
            </a:r>
          </a:p>
          <a:p>
            <a:r>
              <a:rPr lang="en-US" sz="2000" dirty="0">
                <a:latin typeface="Söhne"/>
              </a:rPr>
              <a:t>Energy-efficient</a:t>
            </a:r>
          </a:p>
          <a:p>
            <a:pPr marL="0" indent="0">
              <a:buNone/>
            </a:pPr>
            <a:endParaRPr lang="en-US" sz="2000" dirty="0">
              <a:latin typeface="Söhne"/>
            </a:endParaRPr>
          </a:p>
          <a:p>
            <a:endParaRPr lang="en-US" sz="2000" dirty="0">
              <a:latin typeface="Söhne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8EEE0-6E1C-9F47-936F-25FCC2FC368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3636" y="2286133"/>
            <a:ext cx="5054421" cy="2815638"/>
          </a:xfrm>
        </p:spPr>
        <p:txBody>
          <a:bodyPr>
            <a:noAutofit/>
          </a:bodyPr>
          <a:lstStyle/>
          <a:p>
            <a:r>
              <a:rPr lang="en-CA" sz="2000" dirty="0">
                <a:latin typeface="Söhne"/>
              </a:rPr>
              <a:t>L</a:t>
            </a:r>
            <a:r>
              <a:rPr lang="en-CA" sz="2000" b="0" i="0" u="none" strike="noStrike" baseline="0" dirty="0">
                <a:latin typeface="Söhne"/>
              </a:rPr>
              <a:t>eader: proposes the order of transactions</a:t>
            </a:r>
          </a:p>
          <a:p>
            <a:r>
              <a:rPr lang="en-US" sz="2000" dirty="0">
                <a:latin typeface="Söhne"/>
              </a:rPr>
              <a:t>Nodes: communicate with each other to reach agreement</a:t>
            </a:r>
          </a:p>
          <a:p>
            <a:r>
              <a:rPr lang="en-US" sz="2000" dirty="0">
                <a:latin typeface="Söhne"/>
              </a:rPr>
              <a:t>In each step, matching messages from a fraction of nodes collected</a:t>
            </a:r>
          </a:p>
          <a:p>
            <a:r>
              <a:rPr lang="en-US" sz="2000" dirty="0">
                <a:latin typeface="Söhne"/>
              </a:rPr>
              <a:t>Leader change protocol to deal with faulty leader nodes and elect a new leader</a:t>
            </a:r>
          </a:p>
          <a:p>
            <a:endParaRPr lang="en-US" sz="2000" dirty="0">
              <a:latin typeface="Söhne"/>
            </a:endParaRPr>
          </a:p>
          <a:p>
            <a:pPr marL="0" indent="0">
              <a:buNone/>
            </a:pPr>
            <a:endParaRPr lang="en-US" sz="2000" dirty="0">
              <a:latin typeface="Söhne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9E93A8-0F89-6FEC-8551-5E48268B27E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63148" y="1085710"/>
            <a:ext cx="4764829" cy="404216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PBFT</a:t>
            </a:r>
            <a:endParaRPr lang="en-CA" sz="4000" dirty="0">
              <a:solidFill>
                <a:schemeClr val="bg1"/>
              </a:solidFill>
            </a:endParaRPr>
          </a:p>
        </p:txBody>
      </p:sp>
      <p:pic>
        <p:nvPicPr>
          <p:cNvPr id="60" name="Audio 59">
            <a:hlinkClick r:id="" action="ppaction://media"/>
            <a:extLst>
              <a:ext uri="{FF2B5EF4-FFF2-40B4-BE49-F238E27FC236}">
                <a16:creationId xmlns:a16="http://schemas.microsoft.com/office/drawing/2014/main" id="{5190C0D9-9A67-6F04-84F4-29B0EA0487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75DDB-86D0-3704-AFC7-3D4DE71CB6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767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7"/>
    </mc:Choice>
    <mc:Fallback xmlns="">
      <p:transition spd="slow" advTm="5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0" x="12063413" y="6264275"/>
          <p14:tracePt t="588" x="11934825" y="6264275"/>
          <p14:tracePt t="604" x="11857038" y="6264275"/>
          <p14:tracePt t="612" x="11676063" y="6264275"/>
          <p14:tracePt t="622" x="11469688" y="6342063"/>
          <p14:tracePt t="636" x="11290300" y="6342063"/>
          <p14:tracePt t="651" x="11083925" y="6342063"/>
          <p14:tracePt t="665" x="10825163" y="6342063"/>
          <p14:tracePt t="679" x="10645775" y="6342063"/>
          <p14:tracePt t="692" x="10387013" y="6342063"/>
          <p14:tracePt t="706" x="10310813" y="6342063"/>
          <p14:tracePt t="732" x="10258425" y="6342063"/>
          <p14:tracePt t="739" x="10182225" y="6342063"/>
          <p14:tracePt t="747" x="10052050" y="6342063"/>
          <p14:tracePt t="754" x="10001250" y="6342063"/>
          <p14:tracePt t="771" x="9872663" y="6342063"/>
          <p14:tracePt t="781" x="9744075" y="6291263"/>
          <p14:tracePt t="791" x="9613900" y="6291263"/>
          <p14:tracePt t="803" x="9228138" y="6162675"/>
          <p14:tracePt t="831" x="9150350" y="6162675"/>
          <p14:tracePt t="847" x="9099550" y="6162675"/>
          <p14:tracePt t="854" x="9021763" y="6162675"/>
          <p14:tracePt t="862" x="8893175" y="6084888"/>
          <p14:tracePt t="870" x="8764588" y="5956300"/>
          <p14:tracePt t="879" x="8712200" y="5956300"/>
          <p14:tracePt t="886" x="8505825" y="5903913"/>
          <p14:tracePt t="896" x="8196263" y="5826125"/>
          <p14:tracePt t="907" x="7989888" y="5775325"/>
          <p14:tracePt t="917" x="7861300" y="5697538"/>
          <p14:tracePt t="928" x="7732713" y="5646738"/>
          <p14:tracePt t="929" x="7551738" y="5568950"/>
          <p14:tracePt t="941" x="7475538" y="5516563"/>
          <p14:tracePt t="956" x="7423150" y="5387975"/>
          <p14:tracePt t="969" x="7345363" y="5311775"/>
          <p14:tracePt t="979" x="7216775" y="5259388"/>
          <p14:tracePt t="1009" x="7088188" y="5181600"/>
          <p14:tracePt t="1021" x="7037388" y="5130800"/>
          <p14:tracePt t="1029" x="6959600" y="5130800"/>
          <p14:tracePt t="1035" x="6831013" y="5130800"/>
          <p14:tracePt t="1042" x="6702425" y="5130800"/>
          <p14:tracePt t="1052" x="6650038" y="5130800"/>
          <p14:tracePt t="1067" x="6392863" y="5130800"/>
          <p14:tracePt t="1081" x="6186488" y="5130800"/>
          <p14:tracePt t="1083" x="5927725" y="5130800"/>
          <p14:tracePt t="1094" x="5876925" y="5130800"/>
          <p14:tracePt t="3174" x="5748338" y="5130800"/>
          <p14:tracePt t="3181" x="5541963" y="5053013"/>
          <p14:tracePt t="3195" x="5360988" y="5053013"/>
          <p14:tracePt t="3203" x="5154613" y="5053013"/>
          <p14:tracePt t="3211" x="4897438" y="5053013"/>
          <p14:tracePt t="3220" x="4846638" y="5053013"/>
          <p14:tracePt t="3233" x="4716463" y="5053013"/>
          <p14:tracePt t="3247" x="4510088" y="5105400"/>
          <p14:tracePt t="3313" x="4381500" y="5105400"/>
          <p14:tracePt t="3320" x="4252913" y="5105400"/>
          <p14:tracePt t="3328" x="4124325" y="5053013"/>
          <p14:tracePt t="8088" x="4071938" y="5053013"/>
          <p14:tracePt t="8244" x="4071938" y="5002213"/>
          <p14:tracePt t="8250" x="4071938" y="4924425"/>
          <p14:tracePt t="8259" x="4071938" y="4795838"/>
          <p14:tracePt t="8267" x="4124325" y="4667250"/>
          <p14:tracePt t="8275" x="4175125" y="4614863"/>
          <p14:tracePt t="8288" x="4252913" y="4486275"/>
          <p14:tracePt t="8303" x="4252913" y="4227513"/>
          <p14:tracePt t="8317" x="4305300" y="4151313"/>
          <p14:tracePt t="8331" x="4381500" y="4022725"/>
          <p14:tracePt t="8368" x="4433888" y="3841750"/>
          <p14:tracePt t="8392" x="4433888" y="3763963"/>
          <p14:tracePt t="8427" x="4562475" y="3582988"/>
          <p14:tracePt t="8437" x="4562475" y="3506788"/>
          <p14:tracePt t="8447" x="4640263" y="3454400"/>
          <p14:tracePt t="8463" x="4691063" y="3378200"/>
          <p14:tracePt t="8479" x="4768850" y="3325813"/>
          <p14:tracePt t="8600" x="4897438" y="3248025"/>
          <p14:tracePt t="12525" x="4948238" y="3248025"/>
          <p14:tracePt t="12754" x="5026025" y="3197225"/>
          <p14:tracePt t="14120" x="5078413" y="3068638"/>
          <p14:tracePt t="14131" x="5154613" y="3068638"/>
          <p14:tracePt t="14331" x="5103813" y="3068638"/>
          <p14:tracePt t="14446" x="5026025" y="3068638"/>
          <p14:tracePt t="14519" x="4897438" y="3068638"/>
          <p14:tracePt t="14526" x="4846638" y="3068638"/>
          <p14:tracePt t="14534" x="4716463" y="3068638"/>
          <p14:tracePt t="14572" x="4640263" y="3068638"/>
          <p14:tracePt t="14622" x="4587875" y="3068638"/>
          <p14:tracePt t="14628" x="4510088" y="3119438"/>
          <p14:tracePt t="15210" x="4510088" y="3171825"/>
          <p14:tracePt t="15216" x="4562475" y="3248025"/>
          <p14:tracePt t="15237" x="4562475" y="3300413"/>
          <p14:tracePt t="15244" x="4562475" y="3378200"/>
          <p14:tracePt t="15253" x="4640263" y="3429000"/>
          <p14:tracePt t="15310" x="4640263" y="3506788"/>
          <p14:tracePt t="15325" x="4640263" y="3635375"/>
          <p14:tracePt t="15372" x="4640263" y="3686175"/>
          <p14:tracePt t="15378" x="4640263" y="3763963"/>
          <p14:tracePt t="17923" x="4640263" y="3816350"/>
          <p14:tracePt t="17956" x="4587875" y="3892550"/>
          <p14:tracePt t="27938" x="4587875" y="3841750"/>
          <p14:tracePt t="27949" x="4587875" y="3763963"/>
          <p14:tracePt t="27956" x="4587875" y="3635375"/>
          <p14:tracePt t="27964" x="4691063" y="3506788"/>
          <p14:tracePt t="27977" x="4691063" y="3454400"/>
          <p14:tracePt t="27983" x="4768850" y="3378200"/>
          <p14:tracePt t="27992" x="4897438" y="3325813"/>
          <p14:tracePt t="28004" x="4897438" y="3197225"/>
          <p14:tracePt t="28018" x="5026025" y="2938463"/>
          <p14:tracePt t="28031" x="5078413" y="2862263"/>
          <p14:tracePt t="28057" x="5154613" y="2809875"/>
          <p14:tracePt t="28068" x="5207000" y="2733675"/>
          <p14:tracePt t="28080" x="5207000" y="2603500"/>
          <p14:tracePt t="28088" x="5207000" y="2474913"/>
          <p14:tracePt t="28096" x="5284788" y="2424113"/>
          <p14:tracePt t="28104" x="5335588" y="2346325"/>
          <p14:tracePt t="28116" x="5413375" y="2293938"/>
          <p14:tracePt t="28145" x="5464175" y="2165350"/>
          <p14:tracePt t="28152" x="5592763" y="2036763"/>
          <p14:tracePt t="28189" x="5670550" y="1908175"/>
          <p14:tracePt t="28200" x="5722938" y="1830388"/>
          <p14:tracePt t="28209" x="5799138" y="1779588"/>
          <p14:tracePt t="28241" x="5980113" y="1701800"/>
          <p14:tracePt t="28253" x="6057900" y="1649413"/>
          <p14:tracePt t="28260" x="6108700" y="1573213"/>
          <p14:tracePt t="28268" x="6186488" y="1573213"/>
          <p14:tracePt t="28274" x="6237288" y="1520825"/>
          <p14:tracePt t="28288" x="6315075" y="1443038"/>
          <p14:tracePt t="28296" x="6365875" y="1314450"/>
          <p14:tracePt t="28347" x="6496050" y="1314450"/>
          <p14:tracePt t="28359" x="6572250" y="1263650"/>
          <p14:tracePt t="28392" x="6624638" y="1263650"/>
          <p14:tracePt t="28403" x="6702425" y="1185863"/>
          <p14:tracePt t="28410" x="6753225" y="1185863"/>
          <p14:tracePt t="28428" x="6831013" y="1185863"/>
          <p14:tracePt t="28435" x="6959600" y="1135063"/>
          <p14:tracePt t="28442" x="7088188" y="1135063"/>
          <p14:tracePt t="28450" x="7216775" y="1057275"/>
          <p14:tracePt t="28462" x="7269163" y="1057275"/>
          <p14:tracePt t="28476" x="7604125" y="928688"/>
          <p14:tracePt t="28491" x="7732713" y="876300"/>
          <p14:tracePt t="28500" x="7861300" y="747713"/>
          <p14:tracePt t="28512" x="7989888" y="747713"/>
          <p14:tracePt t="28525" x="8042275" y="747713"/>
          <p14:tracePt t="28539" x="8170863" y="669925"/>
          <p14:tracePt t="28569" x="8248650" y="669925"/>
          <p14:tracePt t="28577" x="8299450" y="669925"/>
          <p14:tracePt t="28629" x="8377238" y="669925"/>
          <p14:tracePt t="28703" x="8428038" y="669925"/>
          <p14:tracePt t="28710" x="8505825" y="669925"/>
          <p14:tracePt t="28718" x="8558213" y="669925"/>
          <p14:tracePt t="28725" x="8764588" y="669925"/>
          <p14:tracePt t="28734" x="8815388" y="669925"/>
          <p14:tracePt t="28811" x="8943975" y="669925"/>
          <p14:tracePt t="28818" x="9072563" y="722313"/>
          <p14:tracePt t="28847" x="9150350" y="722313"/>
          <p14:tracePt t="29664" x="9278938" y="722313"/>
          <p14:tracePt t="31784" x="9228138" y="722313"/>
          <p14:tracePt t="31792" x="9021763" y="722313"/>
          <p14:tracePt t="31801" x="8840788" y="798513"/>
          <p14:tracePt t="31810" x="8634413" y="798513"/>
          <p14:tracePt t="31816" x="8505825" y="798513"/>
          <p14:tracePt t="31824" x="8377238" y="850900"/>
          <p14:tracePt t="33595" x="8428038" y="979488"/>
          <p14:tracePt t="33602" x="8505825" y="1057275"/>
          <p14:tracePt t="33636" x="8558213" y="1108075"/>
          <p14:tracePt t="33643" x="8634413" y="1185863"/>
          <p14:tracePt t="35571" x="8686800" y="1185863"/>
          <p14:tracePt t="35576" x="8764588" y="1185863"/>
          <p14:tracePt t="35585" x="8815388" y="1185863"/>
          <p14:tracePt t="35642" x="8893175" y="1185863"/>
          <p14:tracePt t="35649" x="8943975" y="1185863"/>
          <p14:tracePt t="35658" x="9021763" y="1185863"/>
          <p14:tracePt t="35666" x="9150350" y="1185863"/>
          <p14:tracePt t="35674" x="9278938" y="1185863"/>
          <p14:tracePt t="35686" x="9331325" y="1185863"/>
          <p14:tracePt t="35717" x="9407525" y="1185863"/>
          <p14:tracePt t="35720" x="9588500" y="1185863"/>
          <p14:tracePt t="35731" x="9666288" y="1185863"/>
          <p14:tracePt t="35741" x="9717088" y="1185863"/>
          <p14:tracePt t="35755" x="9845675" y="1185863"/>
          <p14:tracePt t="35809" x="9923463" y="1185863"/>
          <p14:tracePt t="35816" x="9975850" y="1314450"/>
          <p14:tracePt t="35825" x="10104438" y="1366838"/>
          <p14:tracePt t="35837" x="10104438" y="1443038"/>
          <p14:tracePt t="35933" x="10104438" y="1495425"/>
          <p14:tracePt t="35941" x="10104438" y="1573213"/>
          <p14:tracePt t="35965" x="10104438" y="1624013"/>
          <p14:tracePt t="36146" x="10104438" y="1701800"/>
          <p14:tracePt t="36152" x="10182225" y="1752600"/>
          <p14:tracePt t="36165" x="10233025" y="1882775"/>
          <p14:tracePt t="36440" x="10361613" y="1958975"/>
          <p14:tracePt t="36476" x="10439400" y="2011363"/>
          <p14:tracePt t="36482" x="10490200" y="2087563"/>
          <p14:tracePt t="36494" x="10567988" y="2139950"/>
          <p14:tracePt t="36510" x="10567988" y="2268538"/>
          <p14:tracePt t="36518" x="10620375" y="2346325"/>
          <p14:tracePt t="36526" x="10748963" y="2474913"/>
          <p14:tracePt t="36761" x="10825163" y="2424113"/>
          <p14:tracePt t="36851" x="10877550" y="2424113"/>
          <p14:tracePt t="38754" x="10955338" y="2424113"/>
          <p14:tracePt t="38789" x="11006138" y="2346325"/>
          <p14:tracePt t="38872" x="11083925" y="2293938"/>
          <p14:tracePt t="38887" x="11134725" y="2217738"/>
          <p14:tracePt t="38982" x="11212513" y="2217738"/>
          <p14:tracePt t="39025" x="11263313" y="2268538"/>
          <p14:tracePt t="39072" x="11341100" y="2346325"/>
          <p14:tracePt t="39143" x="11469688" y="2474913"/>
          <p14:tracePt t="39167" x="11418888" y="2527300"/>
          <p14:tracePt t="39218" x="11418888" y="2603500"/>
          <p14:tracePt t="39297" x="11418888" y="2655888"/>
          <p14:tracePt t="39502" x="11418888" y="2733675"/>
          <p14:tracePt t="39508" x="11341100" y="2784475"/>
          <p14:tracePt t="39657" x="11341100" y="2862263"/>
          <p14:tracePt t="44722" x="11341100" y="2913063"/>
          <p14:tracePt t="53468" x="11290300" y="3041650"/>
          <p14:tracePt t="53479" x="11290300" y="3119438"/>
          <p14:tracePt t="53486" x="11290300" y="3171825"/>
          <p14:tracePt t="53499" x="11290300" y="3248025"/>
          <p14:tracePt t="53506" x="11212513" y="3378200"/>
          <p14:tracePt t="53527" x="11212513" y="3429000"/>
          <p14:tracePt t="53534" x="11212513" y="3506788"/>
          <p14:tracePt t="53542" x="11212513" y="3635375"/>
          <p14:tracePt t="53550" x="11161713" y="3686175"/>
          <p14:tracePt t="53563" x="11083925" y="3763963"/>
          <p14:tracePt t="53570" x="11031538" y="3892550"/>
          <p14:tracePt t="53582" x="11031538" y="3944938"/>
          <p14:tracePt t="53595" x="11031538" y="4022725"/>
          <p14:tracePt t="53609" x="10955338" y="4202113"/>
          <p14:tracePt t="53622" x="10825163" y="4330700"/>
          <p14:tracePt t="53634" x="10696575" y="4460875"/>
          <p14:tracePt t="53644" x="10645775" y="4537075"/>
          <p14:tracePt t="53669" x="10645775" y="4589463"/>
          <p14:tracePt t="53699" x="10567988" y="4795838"/>
          <p14:tracePt t="53723" x="10517188" y="4795838"/>
          <p14:tracePt t="53735" x="10387013" y="4795838"/>
          <p14:tracePt t="53787" x="10310813" y="4795838"/>
          <p14:tracePt t="53795" x="10258425" y="4846638"/>
          <p14:tracePt t="53806" x="10052050" y="4924425"/>
          <p14:tracePt t="53889" x="10001250" y="4924425"/>
          <p14:tracePt t="54089" x="9923463" y="4924425"/>
          <p14:tracePt t="54171" x="9872663" y="4924425"/>
          <p14:tracePt t="54178" x="9794875" y="4924425"/>
          <p14:tracePt t="54188" x="9744075" y="4795838"/>
          <p14:tracePt t="56383" x="9744075" y="4743450"/>
          <p14:tracePt t="56788" x="9845675" y="4743450"/>
          <p14:tracePt t="56795" x="10052050" y="4795838"/>
          <p14:tracePt t="56806" x="10104438" y="4795838"/>
          <p14:tracePt t="56814" x="10361613" y="4795838"/>
          <p14:tracePt t="56823" x="10490200" y="4795838"/>
          <p14:tracePt t="56914" x="10567988" y="4795838"/>
          <p14:tracePt t="56937" x="10620375" y="4795838"/>
          <p14:tracePt t="56945" x="10696575" y="4795838"/>
          <p14:tracePt t="56952" x="10748963" y="4795838"/>
          <p14:tracePt t="56960" x="10877550" y="4795838"/>
          <p14:tracePt t="56968" x="11006138" y="4795838"/>
          <p14:tracePt t="56977" x="11083925" y="4795838"/>
          <p14:tracePt t="56990" x="11134725" y="4795838"/>
          <p14:tracePt t="57004" x="11469688" y="4795838"/>
          <p14:tracePt t="57017" x="11522075" y="4795838"/>
          <p14:tracePt t="57025" x="11650663" y="4795838"/>
          <p14:tracePt t="57038" x="11779250" y="4795838"/>
          <p14:tracePt t="57053" x="12038013" y="47958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A2192A72-9A15-638E-AC9A-EA9FCA934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26231"/>
            <a:ext cx="7258320" cy="863696"/>
          </a:xfrm>
        </p:spPr>
        <p:txBody>
          <a:bodyPr>
            <a:normAutofit/>
          </a:bodyPr>
          <a:lstStyle/>
          <a:p>
            <a:r>
              <a:rPr lang="en-US" sz="4000" dirty="0"/>
              <a:t>Permissionless</a:t>
            </a:r>
            <a:r>
              <a:rPr lang="en-US" dirty="0"/>
              <a:t> </a:t>
            </a:r>
            <a:r>
              <a:rPr lang="en-US" sz="4000" dirty="0"/>
              <a:t>Blockchains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B6AE34F-23B0-565E-274C-9095DCE30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145006" cy="863696"/>
          </a:xfrm>
        </p:spPr>
        <p:txBody>
          <a:bodyPr>
            <a:normAutofit/>
          </a:bodyPr>
          <a:lstStyle/>
          <a:p>
            <a:r>
              <a:rPr lang="en-US" sz="2200" dirty="0"/>
              <a:t>Disadvantages of PoW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B8E48DA-243B-E6DA-9941-919007D25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865013"/>
            <a:ext cx="4827178" cy="1942138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2400" dirty="0">
                <a:latin typeface="Söhne"/>
              </a:rPr>
              <a:t>Limited throughput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400" dirty="0">
                <a:latin typeface="Söhne"/>
              </a:rPr>
              <a:t>High energy consumption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CA" sz="2400" dirty="0">
                <a:latin typeface="Söhne"/>
              </a:rPr>
              <a:t>Less decentralized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CA" sz="2400" dirty="0">
                <a:latin typeface="Söhne"/>
              </a:rPr>
              <a:t>Less secured</a:t>
            </a:r>
          </a:p>
          <a:p>
            <a:pPr marL="342900" indent="-342900" algn="l">
              <a:buFont typeface="+mj-lt"/>
              <a:buAutoNum type="arabicPeriod"/>
            </a:pPr>
            <a:endParaRPr lang="en-CA" sz="2400" dirty="0">
              <a:latin typeface="Söhne"/>
            </a:endParaRPr>
          </a:p>
          <a:p>
            <a:pPr marL="0" indent="0" algn="l">
              <a:buNone/>
            </a:pPr>
            <a:endParaRPr lang="en-CA" sz="2400" dirty="0">
              <a:latin typeface="Söhne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25B51F3-18A9-6060-2613-827C543B92AC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5"/>
          <a:stretch>
            <a:fillRect/>
          </a:stretch>
        </p:blipFill>
        <p:spPr>
          <a:xfrm>
            <a:off x="5268686" y="2972386"/>
            <a:ext cx="6531068" cy="3359834"/>
          </a:xfr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F96D84A-B2EC-F477-5F2C-3A15079A6DAB}"/>
              </a:ext>
            </a:extLst>
          </p:cNvPr>
          <p:cNvSpPr txBox="1">
            <a:spLocks/>
          </p:cNvSpPr>
          <p:nvPr/>
        </p:nvSpPr>
        <p:spPr>
          <a:xfrm>
            <a:off x="6319794" y="2300983"/>
            <a:ext cx="4145006" cy="86369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Message Flow in Proof-of-Work (PoW) Based Blockchains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506705-6B14-DA0A-B21D-145831133ED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43" name="Audio 42">
            <a:extLst>
              <a:ext uri="{FF2B5EF4-FFF2-40B4-BE49-F238E27FC236}">
                <a16:creationId xmlns:a16="http://schemas.microsoft.com/office/drawing/2014/main" id="{48B94AE0-0C02-5F5A-8A9E-5A46C479E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0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1"/>
    </mc:Choice>
    <mc:Fallback>
      <p:transition spd="slow" advTm="3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9" x="7010400" y="4157663"/>
          <p14:tracePt t="167" x="6977063" y="4097338"/>
          <p14:tracePt t="175" x="6934200" y="4030663"/>
          <p14:tracePt t="183" x="6891338" y="3970338"/>
          <p14:tracePt t="191" x="6815138" y="3827463"/>
          <p14:tracePt t="199" x="6738938" y="3649663"/>
          <p14:tracePt t="207" x="6662738" y="3454400"/>
          <p14:tracePt t="215" x="6637338" y="3378200"/>
          <p14:tracePt t="224" x="6604000" y="3268663"/>
          <p14:tracePt t="232" x="6570663" y="3182938"/>
          <p14:tracePt t="240" x="6570663" y="3106738"/>
          <p14:tracePt t="248" x="6570663" y="3065463"/>
          <p14:tracePt t="256" x="6570663" y="3014663"/>
          <p14:tracePt t="264" x="6570663" y="2989263"/>
          <p14:tracePt t="272" x="6570663" y="2971800"/>
          <p14:tracePt t="281" x="6570663" y="2954338"/>
          <p14:tracePt t="289" x="6586538" y="2954338"/>
          <p14:tracePt t="297" x="6621463" y="2946400"/>
          <p14:tracePt t="313" x="6637338" y="2946400"/>
          <p14:tracePt t="321" x="6646863" y="2928938"/>
          <p14:tracePt t="345" x="6646863" y="2913063"/>
          <p14:tracePt t="361" x="6637338" y="2895600"/>
          <p14:tracePt t="370" x="6604000" y="2895600"/>
          <p14:tracePt t="377" x="6570663" y="2887663"/>
          <p14:tracePt t="387" x="6545263" y="2870200"/>
          <p14:tracePt t="393" x="6527800" y="2870200"/>
          <p14:tracePt t="403" x="6502400" y="2870200"/>
          <p14:tracePt t="410" x="6469063" y="2870200"/>
          <p14:tracePt t="418" x="6451600" y="2870200"/>
          <p14:tracePt t="426" x="6426200" y="2870200"/>
          <p14:tracePt t="434" x="6408738" y="2870200"/>
          <p14:tracePt t="442" x="6392863" y="2870200"/>
          <p14:tracePt t="450" x="6392863" y="2887663"/>
          <p14:tracePt t="459" x="6383338" y="2887663"/>
          <p14:tracePt t="466" x="6383338" y="2895600"/>
          <p14:tracePt t="475" x="6383338" y="2913063"/>
          <p14:tracePt t="491" x="6383338" y="2928938"/>
          <p14:tracePt t="499" x="6383338" y="2946400"/>
          <p14:tracePt t="507" x="6383338" y="2954338"/>
          <p14:tracePt t="515" x="6383338" y="2971800"/>
          <p14:tracePt t="523" x="6383338" y="2989263"/>
          <p14:tracePt t="531" x="6383338" y="3014663"/>
          <p14:tracePt t="539" x="6383338" y="3030538"/>
          <p14:tracePt t="547" x="6392863" y="3048000"/>
          <p14:tracePt t="556" x="6392863" y="3081338"/>
          <p14:tracePt t="564" x="6392863" y="3090863"/>
          <p14:tracePt t="572" x="6392863" y="3124200"/>
          <p14:tracePt t="580" x="6392863" y="3149600"/>
          <p14:tracePt t="588" x="6392863" y="3182938"/>
          <p14:tracePt t="597" x="6392863" y="3200400"/>
          <p14:tracePt t="605" x="6392863" y="3208338"/>
          <p14:tracePt t="612" x="6392863" y="3225800"/>
          <p14:tracePt t="620" x="6392863" y="3243263"/>
          <p14:tracePt t="628" x="6392863" y="3259138"/>
          <p14:tracePt t="645" x="6392863" y="3268663"/>
          <p14:tracePt t="669" x="6392863" y="3284538"/>
          <p14:tracePt t="677" x="6383338" y="3284538"/>
          <p14:tracePt t="693" x="6383338" y="3302000"/>
          <p14:tracePt t="709" x="6367463" y="3319463"/>
          <p14:tracePt t="717" x="6367463" y="3335338"/>
          <p14:tracePt t="726" x="6350000" y="3344863"/>
          <p14:tracePt t="734" x="6350000" y="3360738"/>
          <p14:tracePt t="742" x="6332538" y="3378200"/>
          <p14:tracePt t="750" x="6332538" y="3403600"/>
          <p14:tracePt t="758" x="6316663" y="3421063"/>
          <p14:tracePt t="766" x="6307138" y="3454400"/>
          <p14:tracePt t="782" x="6291263" y="3479800"/>
          <p14:tracePt t="790" x="6273800" y="3479800"/>
          <p14:tracePt t="798" x="6273800" y="3497263"/>
          <p14:tracePt t="807" x="6273800" y="3513138"/>
          <p14:tracePt t="815" x="6256338" y="3513138"/>
          <p14:tracePt t="831" x="6248400" y="3522663"/>
          <p14:tracePt t="855" x="6248400" y="3538538"/>
          <p14:tracePt t="879" x="6230938" y="3538538"/>
          <p14:tracePt t="928" x="6215063" y="3538538"/>
          <p14:tracePt t="945" x="6215063" y="3556000"/>
          <p14:tracePt t="987" x="6215063" y="3573463"/>
          <p14:tracePt t="1001" x="6215063" y="3589338"/>
          <p14:tracePt t="1009" x="6215063" y="3598863"/>
          <p14:tracePt t="1025" x="6230938" y="3632200"/>
          <p14:tracePt t="1041" x="6230938" y="3649663"/>
          <p14:tracePt t="1049" x="6248400" y="3657600"/>
          <p14:tracePt t="1074" x="6248400" y="3675063"/>
          <p14:tracePt t="1090" x="6248400" y="3690938"/>
          <p14:tracePt t="1098" x="6256338" y="3690938"/>
          <p14:tracePt t="1106" x="6256338" y="3708400"/>
          <p14:tracePt t="1115" x="6256338" y="3716338"/>
          <p14:tracePt t="1130" x="6256338" y="3733800"/>
          <p14:tracePt t="1138" x="6256338" y="3751263"/>
          <p14:tracePt t="1147" x="6256338" y="3767138"/>
          <p14:tracePt t="1155" x="6256338" y="3776663"/>
          <p14:tracePt t="1163" x="6256338" y="3792538"/>
          <p14:tracePt t="1171" x="6256338" y="3810000"/>
          <p14:tracePt t="1179" x="6256338" y="3827463"/>
          <p14:tracePt t="1187" x="6256338" y="3843338"/>
          <p14:tracePt t="1203" x="6256338" y="3852863"/>
          <p14:tracePt t="1211" x="6256338" y="3868738"/>
          <p14:tracePt t="1227" x="6256338" y="3886200"/>
          <p14:tracePt t="1244" x="6256338" y="3903663"/>
          <p14:tracePt t="1268" x="6256338" y="3911600"/>
          <p14:tracePt t="15870" x="6256338" y="3944938"/>
          <p14:tracePt t="15878" x="6256338" y="3970338"/>
          <p14:tracePt t="15887" x="6256338" y="4021138"/>
          <p14:tracePt t="15894" x="6256338" y="4046538"/>
          <p14:tracePt t="15903" x="6256338" y="4097338"/>
          <p14:tracePt t="15911" x="6256338" y="4122738"/>
          <p14:tracePt t="15919" x="6256338" y="4157663"/>
          <p14:tracePt t="15927" x="6256338" y="4198938"/>
          <p14:tracePt t="15937" x="6256338" y="4224338"/>
          <p14:tracePt t="15943" x="6256338" y="4275138"/>
          <p14:tracePt t="15953" x="6256338" y="4300538"/>
          <p14:tracePt t="15959" x="6256338" y="4335463"/>
          <p14:tracePt t="15969" x="6256338" y="4360863"/>
          <p14:tracePt t="15976" x="6248400" y="4411663"/>
          <p14:tracePt t="15986" x="6248400" y="4437063"/>
          <p14:tracePt t="15991" x="6230938" y="4470400"/>
          <p14:tracePt t="16003" x="6230938" y="4495800"/>
          <p14:tracePt t="16008" x="6215063" y="4529138"/>
          <p14:tracePt t="16019" x="6215063" y="4554538"/>
          <p14:tracePt t="16024" x="6197600" y="4572000"/>
          <p14:tracePt t="16036" x="6197600" y="4605338"/>
          <p14:tracePt t="16040" x="6197600" y="4614863"/>
          <p14:tracePt t="16053" x="6189663" y="4648200"/>
          <p14:tracePt t="16057" x="6189663" y="4665663"/>
          <p14:tracePt t="16069" x="6189663" y="4673600"/>
          <p14:tracePt t="16073" x="6172200" y="4691063"/>
          <p14:tracePt t="16086" x="6172200" y="4724400"/>
          <p14:tracePt t="16090" x="6154738" y="4732338"/>
          <p14:tracePt t="16102" x="6154738" y="4749800"/>
          <p14:tracePt t="16106" x="6154738" y="4767263"/>
          <p14:tracePt t="16120" x="6154738" y="4783138"/>
          <p14:tracePt t="16122" x="6138863" y="4792663"/>
          <p14:tracePt t="16137" x="6138863" y="4808538"/>
          <p14:tracePt t="16138" x="6138863" y="4826000"/>
          <p14:tracePt t="16145" x="6138863" y="4843463"/>
          <p14:tracePt t="16153" x="6129338" y="4859338"/>
          <p14:tracePt t="16169" x="6129338" y="4868863"/>
          <p14:tracePt t="16177" x="6129338" y="4884738"/>
          <p14:tracePt t="16194" x="6129338" y="4902200"/>
          <p14:tracePt t="16203" x="6113463" y="4902200"/>
          <p14:tracePt t="16210" x="6113463" y="4919663"/>
          <p14:tracePt t="16235" x="6113463" y="4927600"/>
          <p14:tracePt t="16252" x="6096000" y="4927600"/>
          <p14:tracePt t="16266" x="6096000" y="4945063"/>
          <p14:tracePt t="16291" x="6078538" y="4960938"/>
          <p14:tracePt t="16307" x="6062663" y="4960938"/>
          <p14:tracePt t="16315" x="6053138" y="4978400"/>
          <p14:tracePt t="16323" x="6037263" y="4978400"/>
          <p14:tracePt t="16339" x="6019800" y="4986338"/>
          <p14:tracePt t="16347" x="6002338" y="4986338"/>
          <p14:tracePt t="16364" x="5994400" y="5003800"/>
          <p14:tracePt t="16380" x="5976938" y="5003800"/>
          <p14:tracePt t="16396" x="5976938" y="5021263"/>
          <p14:tracePt t="16437" x="5961063" y="5021263"/>
          <p14:tracePt t="16445" x="5961063" y="5037138"/>
          <p14:tracePt t="16477" x="5961063" y="5046663"/>
          <p14:tracePt t="16486" x="5943600" y="5046663"/>
          <p14:tracePt t="16502" x="5943600" y="5062538"/>
          <p14:tracePt t="16518" x="5943600" y="5080000"/>
          <p14:tracePt t="16525" x="5935663" y="5080000"/>
          <p14:tracePt t="16534" x="5935663" y="5097463"/>
          <p14:tracePt t="16549" x="5918200" y="5113338"/>
          <p14:tracePt t="16566" x="5918200" y="5122863"/>
          <p14:tracePt t="16582" x="5900738" y="5122863"/>
          <p14:tracePt t="16615" x="5900738" y="5138738"/>
          <p14:tracePt t="16890" x="5884863" y="5138738"/>
          <p14:tracePt t="16930" x="5875338" y="5138738"/>
          <p14:tracePt t="16955" x="5859463" y="5138738"/>
          <p14:tracePt t="16995" x="5842000" y="5138738"/>
          <p14:tracePt t="17011" x="5824538" y="5138738"/>
          <p14:tracePt t="17027" x="5808663" y="5138738"/>
          <p14:tracePt t="17052" x="5799138" y="5138738"/>
          <p14:tracePt t="17117" x="5783263" y="5122863"/>
          <p14:tracePt t="17125" x="5783263" y="5097463"/>
          <p14:tracePt t="18250" x="5783263" y="5113338"/>
          <p14:tracePt t="18266" x="5783263" y="5122863"/>
          <p14:tracePt t="18282" x="5783263" y="5138738"/>
          <p14:tracePt t="18298" x="5783263" y="5156200"/>
          <p14:tracePt t="18307" x="5765800" y="5156200"/>
          <p14:tracePt t="18314" x="5765800" y="5173663"/>
          <p14:tracePt t="18323" x="5765800" y="5181600"/>
          <p14:tracePt t="18339" x="5748338" y="5199063"/>
          <p14:tracePt t="18347" x="5748338" y="5214938"/>
          <p14:tracePt t="18355" x="5748338" y="5232400"/>
          <p14:tracePt t="18371" x="5748338" y="5240338"/>
          <p14:tracePt t="18379" x="5748338" y="5257800"/>
          <p14:tracePt t="18387" x="5748338" y="5275263"/>
          <p14:tracePt t="18395" x="5748338" y="5291138"/>
          <p14:tracePt t="18404" x="5748338" y="5316538"/>
          <p14:tracePt t="18420" x="5748338" y="5334000"/>
          <p14:tracePt t="18428" x="5748338" y="5367338"/>
          <p14:tracePt t="18436" x="5748338" y="5376863"/>
          <p14:tracePt t="18444" x="5748338" y="5392738"/>
          <p14:tracePt t="18452" x="5748338" y="5427663"/>
          <p14:tracePt t="18460" x="5748338" y="5435600"/>
          <p14:tracePt t="18469" x="5748338" y="5468938"/>
          <p14:tracePt t="18477" x="5740400" y="5494338"/>
          <p14:tracePt t="18486" x="5740400" y="5529263"/>
          <p14:tracePt t="18493" x="5722938" y="5554663"/>
          <p14:tracePt t="18503" x="5722938" y="5588000"/>
          <p14:tracePt t="18509" x="5722938" y="5621338"/>
          <p14:tracePt t="18517" x="5707063" y="5646738"/>
          <p14:tracePt t="18525" x="5707063" y="5664200"/>
          <p14:tracePt t="18533" x="5689600" y="5689600"/>
          <p14:tracePt t="18541" x="5689600" y="5707063"/>
          <p14:tracePt t="18549" x="5689600" y="5722938"/>
          <p14:tracePt t="18557" x="5689600" y="5740400"/>
          <p14:tracePt t="18573" x="5689600" y="5748338"/>
          <p14:tracePt t="18583" x="5689600" y="5765800"/>
          <p14:tracePt t="18590" x="5689600" y="5783263"/>
          <p14:tracePt t="18598" x="5689600" y="5799138"/>
          <p14:tracePt t="18606" x="5707063" y="5808663"/>
          <p14:tracePt t="18614" x="5722938" y="5824538"/>
          <p14:tracePt t="18622" x="5740400" y="5842000"/>
          <p14:tracePt t="18630" x="5748338" y="5859463"/>
          <p14:tracePt t="18638" x="5765800" y="5875338"/>
          <p14:tracePt t="18646" x="5783263" y="5884863"/>
          <p14:tracePt t="18655" x="5783263" y="5900738"/>
          <p14:tracePt t="18663" x="5799138" y="5900738"/>
          <p14:tracePt t="18671" x="5808663" y="5918200"/>
          <p14:tracePt t="18687" x="5808663" y="5935663"/>
          <p14:tracePt t="18703" x="5824538" y="5943600"/>
          <p14:tracePt t="18727" x="5842000" y="5943600"/>
          <p14:tracePt t="18735" x="5842000" y="5961063"/>
          <p14:tracePt t="18760" x="5859463" y="5961063"/>
          <p14:tracePt t="18770" x="5859463" y="5976938"/>
          <p14:tracePt t="18776" x="5875338" y="5976938"/>
          <p14:tracePt t="18800" x="5884863" y="5994400"/>
          <p14:tracePt t="18841" x="5900738" y="5994400"/>
          <p14:tracePt t="21553" x="5900738" y="5976938"/>
          <p14:tracePt t="21561" x="5900738" y="5961063"/>
          <p14:tracePt t="21569" x="5884863" y="5943600"/>
          <p14:tracePt t="21577" x="5884863" y="5935663"/>
          <p14:tracePt t="21586" x="5884863" y="5918200"/>
          <p14:tracePt t="21593" x="5884863" y="5900738"/>
          <p14:tracePt t="21602" x="5884863" y="5884863"/>
          <p14:tracePt t="21609" x="5884863" y="5875338"/>
          <p14:tracePt t="21619" x="5884863" y="5859463"/>
          <p14:tracePt t="21633" x="5884863" y="5842000"/>
          <p14:tracePt t="22443" x="5884863" y="5824538"/>
          <p14:tracePt t="22459" x="5884863" y="5808663"/>
          <p14:tracePt t="22476" x="5884863" y="5783263"/>
          <p14:tracePt t="22491" x="5884863" y="5748338"/>
          <p14:tracePt t="22500" x="5884863" y="5740400"/>
          <p14:tracePt t="22508" x="5884863" y="5722938"/>
          <p14:tracePt t="22516" x="5875338" y="5689600"/>
          <p14:tracePt t="22524" x="5859463" y="5664200"/>
          <p14:tracePt t="22532" x="5859463" y="5630863"/>
          <p14:tracePt t="22540" x="5824538" y="5554663"/>
          <p14:tracePt t="22548" x="5799138" y="5494338"/>
          <p14:tracePt t="22556" x="5765800" y="5435600"/>
          <p14:tracePt t="22564" x="5740400" y="5367338"/>
          <p14:tracePt t="22573" x="5689600" y="5240338"/>
          <p14:tracePt t="22581" x="5646738" y="5138738"/>
          <p14:tracePt t="22588" x="5570538" y="5021263"/>
          <p14:tracePt t="22597" x="5494338" y="4868863"/>
          <p14:tracePt t="22605" x="5427663" y="4724400"/>
          <p14:tracePt t="22613" x="5300663" y="4572000"/>
          <p14:tracePt t="22621" x="5199063" y="4394200"/>
          <p14:tracePt t="22629" x="5080000" y="4216400"/>
          <p14:tracePt t="22637" x="4986338" y="4030663"/>
          <p14:tracePt t="22645" x="4868863" y="3886200"/>
          <p14:tracePt t="22654" x="4826000" y="3827463"/>
          <p14:tracePt t="22662" x="4691063" y="3598863"/>
          <p14:tracePt t="22670" x="4665663" y="3573463"/>
          <p14:tracePt t="22678" x="4614863" y="3479800"/>
          <p14:tracePt t="22686" x="4572000" y="3403600"/>
          <p14:tracePt t="22694" x="4538663" y="3344863"/>
          <p14:tracePt t="22703" x="4513263" y="3319463"/>
          <p14:tracePt t="22710" x="4478338" y="3268663"/>
          <p14:tracePt t="22719" x="4470400" y="3243263"/>
          <p14:tracePt t="22726" x="4437063" y="3200400"/>
          <p14:tracePt t="22736" x="4419600" y="3167063"/>
          <p14:tracePt t="22742" x="4411663" y="3141663"/>
          <p14:tracePt t="22752" x="4394200" y="3124200"/>
          <p14:tracePt t="22759" x="4376738" y="3106738"/>
          <p14:tracePt t="22769" x="4360863" y="3090863"/>
          <p14:tracePt t="22774" x="4360863" y="3081338"/>
          <p14:tracePt t="22786" x="4351338" y="3065463"/>
          <p14:tracePt t="22791" x="4351338" y="3048000"/>
          <p14:tracePt t="22802" x="4335463" y="3048000"/>
          <p14:tracePt t="22807" x="4318000" y="3030538"/>
          <p14:tracePt t="22819" x="4318000" y="3014663"/>
          <p14:tracePt t="22823" x="4318000" y="3005138"/>
          <p14:tracePt t="22836" x="4300538" y="2989263"/>
          <p14:tracePt t="22840" x="4300538" y="2971800"/>
          <p14:tracePt t="22853" x="4284663" y="2954338"/>
          <p14:tracePt t="22873" x="4275138" y="2928938"/>
          <p14:tracePt t="22880" x="4275138" y="2913063"/>
          <p14:tracePt t="22888" x="4259263" y="2913063"/>
          <p14:tracePt t="22896" x="4259263" y="2895600"/>
          <p14:tracePt t="22920" x="4259263" y="2887663"/>
          <p14:tracePt t="22953" x="4259263" y="2870200"/>
          <p14:tracePt t="22993" x="4259263" y="2852738"/>
          <p14:tracePt t="26553" x="4259263" y="2870200"/>
          <p14:tracePt t="26569" x="4259263" y="2887663"/>
          <p14:tracePt t="26587" x="4259263" y="2895600"/>
          <p14:tracePt t="26659" x="4259263" y="2913063"/>
          <p14:tracePt t="26675" x="4259263" y="2946400"/>
          <p14:tracePt t="26691" x="4259263" y="2954338"/>
          <p14:tracePt t="26699" x="4259263" y="2971800"/>
          <p14:tracePt t="26707" x="4259263" y="2989263"/>
          <p14:tracePt t="26716" x="4275138" y="3005138"/>
          <p14:tracePt t="26724" x="4275138" y="3014663"/>
          <p14:tracePt t="26732" x="4275138" y="3048000"/>
          <p14:tracePt t="26740" x="4275138" y="3065463"/>
          <p14:tracePt t="26748" x="4275138" y="3081338"/>
          <p14:tracePt t="26757" x="4275138" y="3090863"/>
          <p14:tracePt t="26765" x="4275138" y="3124200"/>
          <p14:tracePt t="26773" x="4275138" y="3149600"/>
          <p14:tracePt t="26781" x="4275138" y="3167063"/>
          <p14:tracePt t="26789" x="4275138" y="3182938"/>
          <p14:tracePt t="26797" x="4275138" y="3200400"/>
          <p14:tracePt t="26805" x="4275138" y="3208338"/>
          <p14:tracePt t="26813" x="4275138" y="3225800"/>
          <p14:tracePt t="26829" x="4259263" y="3243263"/>
          <p14:tracePt t="26845" x="4259263" y="3259138"/>
          <p14:tracePt t="27065" x="4259263" y="3268663"/>
          <p14:tracePt t="27072" x="4241800" y="3268663"/>
          <p14:tracePt t="27088" x="4241800" y="3284538"/>
          <p14:tracePt t="27120" x="4241800" y="3302000"/>
          <p14:tracePt t="27169" x="4241800" y="3319463"/>
          <p14:tracePt t="27202" x="4241800" y="3335338"/>
          <p14:tracePt t="27210" x="4241800" y="3344863"/>
          <p14:tracePt t="27219" x="4241800" y="3360738"/>
          <p14:tracePt t="27226" x="4241800" y="3378200"/>
          <p14:tracePt t="27235" x="4241800" y="3403600"/>
          <p14:tracePt t="27242" x="4241800" y="3421063"/>
          <p14:tracePt t="27252" x="4241800" y="3436938"/>
          <p14:tracePt t="27258" x="4241800" y="3454400"/>
          <p14:tracePt t="27266" x="4241800" y="3462338"/>
          <p14:tracePt t="27275" x="4241800" y="3479800"/>
          <p14:tracePt t="27290" x="4241800" y="3497263"/>
          <p14:tracePt t="27307" x="4241800" y="3513138"/>
          <p14:tracePt t="27331" x="4241800" y="3522663"/>
          <p14:tracePt t="27339" x="4224338" y="3522663"/>
          <p14:tracePt t="27356" x="4224338" y="3538538"/>
          <p14:tracePt t="27380" x="4224338" y="3556000"/>
          <p14:tracePt t="27412" x="4224338" y="3573463"/>
          <p14:tracePt t="27436" x="4216400" y="3573463"/>
          <p14:tracePt t="31759" x="4224338" y="3649663"/>
          <p14:tracePt t="31763" x="4241800" y="3675063"/>
          <p14:tracePt t="31771" x="4241800" y="3708400"/>
          <p14:tracePt t="31779" x="4259263" y="3733800"/>
          <p14:tracePt t="31787" x="4275138" y="3751263"/>
          <p14:tracePt t="31795" x="4275138" y="3792538"/>
          <p14:tracePt t="31804" x="4284663" y="3827463"/>
          <p14:tracePt t="31812" x="4284663" y="3852863"/>
          <p14:tracePt t="31820" x="4300538" y="3886200"/>
          <p14:tracePt t="31828" x="4300538" y="3903663"/>
          <p14:tracePt t="31836" x="4300538" y="3911600"/>
          <p14:tracePt t="31844" x="4300538" y="3929063"/>
          <p14:tracePt t="31852" x="4300538" y="3944938"/>
          <p14:tracePt t="31861" x="4300538" y="3962400"/>
          <p14:tracePt t="31869" x="4300538" y="3970338"/>
          <p14:tracePt t="31885" x="4300538" y="3987800"/>
          <p14:tracePt t="31901" x="4284663" y="4005263"/>
          <p14:tracePt t="31908" x="4275138" y="4005263"/>
          <p14:tracePt t="31918" x="4259263" y="4005263"/>
          <p14:tracePt t="31925" x="4241800" y="4021138"/>
          <p14:tracePt t="31934" x="4224338" y="4021138"/>
          <p14:tracePt t="31941" x="4216400" y="4021138"/>
          <p14:tracePt t="31957" x="4198938" y="4021138"/>
          <p14:tracePt t="31974" x="4183063" y="4021138"/>
          <p14:tracePt t="31990" x="4165600" y="4021138"/>
          <p14:tracePt t="32014" x="4157663" y="4021138"/>
          <p14:tracePt t="36869" x="4157663" y="3962400"/>
          <p14:tracePt t="36877" x="4216400" y="3852863"/>
          <p14:tracePt t="36885" x="4284663" y="3767138"/>
          <p14:tracePt t="36892" x="4376738" y="3690938"/>
          <p14:tracePt t="36902" x="4513263" y="3556000"/>
          <p14:tracePt t="36908" x="4665663" y="3436938"/>
          <p14:tracePt t="36919" x="4960938" y="3182938"/>
          <p14:tracePt t="36924" x="5646738" y="2641600"/>
          <p14:tracePt t="36935" x="5884863" y="2481263"/>
          <p14:tracePt t="36940" x="6367463" y="2133600"/>
          <p14:tracePt t="36952" x="6824663" y="1811338"/>
          <p14:tracePt t="36956" x="7332663" y="1422400"/>
          <p14:tracePt t="36969" x="7831138" y="1016000"/>
          <p14:tracePt t="36972" x="8221663" y="668338"/>
          <p14:tracePt t="36986" x="8577263" y="330200"/>
          <p14:tracePt t="36989" x="8712200" y="1952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0C1A5E-9B9F-A992-2D95-8D93EFA1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42" y="2886292"/>
            <a:ext cx="11252723" cy="1969226"/>
          </a:xfrm>
          <a:prstGeom prst="rect">
            <a:avLst/>
          </a:prstGeom>
          <a:noFill/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280147D3-81A5-DB3A-5EF6-A0F30F65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602343"/>
            <a:ext cx="6931748" cy="887583"/>
          </a:xfrm>
        </p:spPr>
        <p:txBody>
          <a:bodyPr>
            <a:normAutofit fontScale="90000"/>
          </a:bodyPr>
          <a:lstStyle/>
          <a:p>
            <a:r>
              <a:rPr lang="en-CA" dirty="0"/>
              <a:t>Permissionless Blockchains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F4FE3-50C0-4BF7-F906-7D449B0486BD}"/>
              </a:ext>
            </a:extLst>
          </p:cNvPr>
          <p:cNvSpPr txBox="1"/>
          <p:nvPr/>
        </p:nvSpPr>
        <p:spPr>
          <a:xfrm>
            <a:off x="1857647" y="4855518"/>
            <a:ext cx="933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öhne"/>
              </a:rPr>
              <a:t>Permissionless Systems/Cryptocurrency and the Proof They Use to Come to a Consensus</a:t>
            </a:r>
            <a:endParaRPr lang="en-CA" sz="2000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4DD931-D6A6-A00C-96A1-6ED69BAD9CCD}"/>
              </a:ext>
            </a:extLst>
          </p:cNvPr>
          <p:cNvSpPr txBox="1"/>
          <p:nvPr/>
        </p:nvSpPr>
        <p:spPr>
          <a:xfrm>
            <a:off x="964023" y="2332294"/>
            <a:ext cx="3868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solidFill>
                  <a:srgbClr val="00B050"/>
                </a:solidFill>
                <a:latin typeface="Söhne"/>
              </a:rPr>
              <a:t>Improved System Performance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886A4F-A8F1-5586-307B-78E0D428894B}"/>
              </a:ext>
            </a:extLst>
          </p:cNvPr>
          <p:cNvSpPr txBox="1"/>
          <p:nvPr/>
        </p:nvSpPr>
        <p:spPr>
          <a:xfrm>
            <a:off x="6330303" y="2363072"/>
            <a:ext cx="38680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solidFill>
                  <a:srgbClr val="FF0000"/>
                </a:solidFill>
                <a:latin typeface="Söhne"/>
              </a:rPr>
              <a:t>The need to trust a single user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43BDF-FFC3-D68A-F8B0-D8DDDEBD5D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CFF1ACDA-0111-080F-68BF-38F4C5FC1D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8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7"/>
    </mc:Choice>
    <mc:Fallback>
      <p:transition spd="slow" advTm="32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2" x="9872663" y="6756400"/>
          <p14:tracePt t="1419" x="9847263" y="6637338"/>
          <p14:tracePt t="1426" x="9786938" y="6527800"/>
          <p14:tracePt t="1434" x="9710738" y="6383338"/>
          <p14:tracePt t="1443" x="9669463" y="6273800"/>
          <p14:tracePt t="1450" x="9609138" y="6172200"/>
          <p14:tracePt t="1459" x="9550400" y="6062663"/>
          <p14:tracePt t="1823" x="9550400" y="6002338"/>
          <p14:tracePt t="1831" x="9550400" y="5935663"/>
          <p14:tracePt t="1839" x="9550400" y="5875338"/>
          <p14:tracePt t="1847" x="9550400" y="5765800"/>
          <p14:tracePt t="1855" x="9532938" y="5664200"/>
          <p14:tracePt t="1863" x="9532938" y="5554663"/>
          <p14:tracePt t="1871" x="9517063" y="5427663"/>
          <p14:tracePt t="1879" x="9499600" y="5291138"/>
          <p14:tracePt t="1888" x="9491663" y="5122863"/>
          <p14:tracePt t="1896" x="9474200" y="4960938"/>
          <p14:tracePt t="1904" x="9474200" y="4884738"/>
          <p14:tracePt t="1911" x="9474200" y="4673600"/>
          <p14:tracePt t="1920" x="9474200" y="4614863"/>
          <p14:tracePt t="1928" x="9474200" y="4513263"/>
          <p14:tracePt t="1936" x="9474200" y="4419600"/>
          <p14:tracePt t="1944" x="9474200" y="4351338"/>
          <p14:tracePt t="1952" x="9474200" y="4284663"/>
          <p14:tracePt t="1960" x="9474200" y="4241800"/>
          <p14:tracePt t="1968" x="9474200" y="4216400"/>
          <p14:tracePt t="1978" x="9491663" y="4183063"/>
          <p14:tracePt t="1985" x="9491663" y="4165600"/>
          <p14:tracePt t="1994" x="9491663" y="4157663"/>
          <p14:tracePt t="2001" x="9499600" y="4157663"/>
          <p14:tracePt t="2012" x="9499600" y="4140200"/>
          <p14:tracePt t="2082" x="9499600" y="4122738"/>
          <p14:tracePt t="2098" x="9491663" y="4097338"/>
          <p14:tracePt t="2106" x="9456738" y="4081463"/>
          <p14:tracePt t="2114" x="9415463" y="4046538"/>
          <p14:tracePt t="2122" x="9364663" y="4005263"/>
          <p14:tracePt t="2130" x="9339263" y="3987800"/>
          <p14:tracePt t="2140" x="9245600" y="3929063"/>
          <p14:tracePt t="2147" x="9202738" y="3911600"/>
          <p14:tracePt t="2155" x="9144000" y="3886200"/>
          <p14:tracePt t="2163" x="9085263" y="3852863"/>
          <p14:tracePt t="2171" x="9042400" y="3843338"/>
          <p14:tracePt t="2179" x="8991600" y="3843338"/>
          <p14:tracePt t="2187" x="8966200" y="3827463"/>
          <p14:tracePt t="2195" x="8932863" y="3827463"/>
          <p14:tracePt t="2203" x="8923338" y="3810000"/>
          <p14:tracePt t="2220" x="8907463" y="3810000"/>
          <p14:tracePt t="2333" x="8890000" y="3810000"/>
          <p14:tracePt t="2381" x="8872538" y="3810000"/>
          <p14:tracePt t="2397" x="8856663" y="3810000"/>
          <p14:tracePt t="2414" x="8847138" y="3827463"/>
          <p14:tracePt t="2430" x="8831263" y="3827463"/>
          <p14:tracePt t="2438" x="8813800" y="3827463"/>
          <p14:tracePt t="2446" x="8796338" y="3843338"/>
          <p14:tracePt t="2462" x="8788400" y="3843338"/>
          <p14:tracePt t="2470" x="8770938" y="3843338"/>
          <p14:tracePt t="8995" x="8788400" y="3843338"/>
          <p14:tracePt t="9004" x="8813800" y="3843338"/>
          <p14:tracePt t="9012" x="8847138" y="3843338"/>
          <p14:tracePt t="9020" x="8872538" y="3843338"/>
          <p14:tracePt t="9029" x="8890000" y="3843338"/>
          <p14:tracePt t="9036" x="8923338" y="3843338"/>
          <p14:tracePt t="9044" x="8932863" y="3843338"/>
          <p14:tracePt t="9052" x="8948738" y="3843338"/>
          <p14:tracePt t="9060" x="8966200" y="3843338"/>
          <p14:tracePt t="9069" x="8983663" y="3827463"/>
          <p14:tracePt t="9077" x="8991600" y="3827463"/>
          <p14:tracePt t="9085" x="9009063" y="3827463"/>
          <p14:tracePt t="9109" x="9024938" y="3810000"/>
          <p14:tracePt t="9125" x="9024938" y="3792538"/>
          <p14:tracePt t="9142" x="9024938" y="3776663"/>
          <p14:tracePt t="9150" x="9009063" y="3751263"/>
          <p14:tracePt t="9158" x="8948738" y="3708400"/>
          <p14:tracePt t="9166" x="8872538" y="3649663"/>
          <p14:tracePt t="9176" x="8694738" y="3522663"/>
          <p14:tracePt t="9182" x="8602663" y="3479800"/>
          <p14:tracePt t="9191" x="8440738" y="3378200"/>
          <p14:tracePt t="9198" x="8247063" y="3284538"/>
          <p14:tracePt t="9208" x="8051800" y="3208338"/>
          <p14:tracePt t="9214" x="7856538" y="3124200"/>
          <p14:tracePt t="9222" x="7637463" y="3090863"/>
          <p14:tracePt t="9231" x="7424738" y="3081338"/>
          <p14:tracePt t="9239" x="7035800" y="3081338"/>
          <p14:tracePt t="9247" x="6815138" y="3081338"/>
          <p14:tracePt t="9255" x="6570663" y="3106738"/>
          <p14:tracePt t="9263" x="6230938" y="3225800"/>
          <p14:tracePt t="9271" x="5900738" y="3360738"/>
          <p14:tracePt t="9279" x="5588000" y="3454400"/>
          <p14:tracePt t="9287" x="5435600" y="3497263"/>
          <p14:tracePt t="9295" x="5156200" y="3573463"/>
          <p14:tracePt t="9303" x="4843463" y="3632200"/>
          <p14:tracePt t="9312" x="4589463" y="3657600"/>
          <p14:tracePt t="9320" x="4351338" y="3690938"/>
          <p14:tracePt t="9328" x="4097338" y="3708400"/>
          <p14:tracePt t="9336" x="3886200" y="3708400"/>
          <p14:tracePt t="9344" x="3716338" y="3708400"/>
          <p14:tracePt t="9352" x="3589338" y="3708400"/>
          <p14:tracePt t="9360" x="3556000" y="3708400"/>
          <p14:tracePt t="9368" x="3436938" y="3708400"/>
          <p14:tracePt t="9376" x="3360738" y="3708400"/>
          <p14:tracePt t="9384" x="3284538" y="3708400"/>
          <p14:tracePt t="9392" x="3259138" y="3716338"/>
          <p14:tracePt t="9401" x="3208338" y="3716338"/>
          <p14:tracePt t="9409" x="3200400" y="3716338"/>
          <p14:tracePt t="9417" x="3167063" y="3716338"/>
          <p14:tracePt t="9426" x="3149600" y="3733800"/>
          <p14:tracePt t="9433" x="3141663" y="3733800"/>
          <p14:tracePt t="9458" x="3141663" y="3751263"/>
          <p14:tracePt t="9465" x="3141663" y="3767138"/>
          <p14:tracePt t="9475" x="3141663" y="3776663"/>
          <p14:tracePt t="9482" x="3141663" y="3827463"/>
          <p14:tracePt t="9490" x="3141663" y="3868738"/>
          <p14:tracePt t="9498" x="3141663" y="3903663"/>
          <p14:tracePt t="9506" x="3141663" y="3944938"/>
          <p14:tracePt t="9514" x="3141663" y="4005263"/>
          <p14:tracePt t="9522" x="3141663" y="4064000"/>
          <p14:tracePt t="9530" x="3141663" y="4122738"/>
          <p14:tracePt t="9538" x="3149600" y="4165600"/>
          <p14:tracePt t="9546" x="3167063" y="4216400"/>
          <p14:tracePt t="9554" x="3182938" y="4259263"/>
          <p14:tracePt t="9563" x="3208338" y="4300538"/>
          <p14:tracePt t="9571" x="3243263" y="4335463"/>
          <p14:tracePt t="9579" x="3259138" y="4376738"/>
          <p14:tracePt t="9587" x="3335338" y="4437063"/>
          <p14:tracePt t="9595" x="3378200" y="4470400"/>
          <p14:tracePt t="9603" x="3454400" y="4513263"/>
          <p14:tracePt t="9611" x="3556000" y="4538663"/>
          <p14:tracePt t="9619" x="3751263" y="4614863"/>
          <p14:tracePt t="9627" x="3852863" y="4630738"/>
          <p14:tracePt t="9635" x="4046538" y="4673600"/>
          <p14:tracePt t="9644" x="4437063" y="4783138"/>
          <p14:tracePt t="9652" x="4749800" y="4868863"/>
          <p14:tracePt t="9660" x="5062538" y="4927600"/>
          <p14:tracePt t="9668" x="5199063" y="4945063"/>
          <p14:tracePt t="9676" x="5511800" y="5003800"/>
          <p14:tracePt t="9684" x="5783263" y="5046663"/>
          <p14:tracePt t="9692" x="6062663" y="5080000"/>
          <p14:tracePt t="9700" x="6350000" y="5113338"/>
          <p14:tracePt t="9709" x="6586538" y="5113338"/>
          <p14:tracePt t="9718" x="6764338" y="5113338"/>
          <p14:tracePt t="9726" x="6959600" y="5113338"/>
          <p14:tracePt t="9733" x="7018338" y="5113338"/>
          <p14:tracePt t="9743" x="7264400" y="5037138"/>
          <p14:tracePt t="9749" x="7307263" y="5021263"/>
          <p14:tracePt t="9761" x="7399338" y="4986338"/>
          <p14:tracePt t="9766" x="7526338" y="4927600"/>
          <p14:tracePt t="9776" x="7577138" y="4919663"/>
          <p14:tracePt t="9781" x="7637463" y="4902200"/>
          <p14:tracePt t="9793" x="7696200" y="4884738"/>
          <p14:tracePt t="9798" x="7772400" y="4868863"/>
          <p14:tracePt t="9810" x="7831138" y="4868863"/>
          <p14:tracePt t="9814" x="7891463" y="4868863"/>
          <p14:tracePt t="9826" x="7916863" y="4868863"/>
          <p14:tracePt t="9831" x="7975600" y="4868863"/>
          <p14:tracePt t="9843" x="8026400" y="4868863"/>
          <p14:tracePt t="9848" x="8069263" y="4868863"/>
          <p14:tracePt t="9859" x="8094663" y="4868863"/>
          <p14:tracePt t="9862" x="8110538" y="4868863"/>
          <p14:tracePt t="9875" x="8145463" y="4868863"/>
          <p14:tracePt t="9878" x="8161338" y="4868863"/>
          <p14:tracePt t="9892" x="8170863" y="4868863"/>
          <p14:tracePt t="9896" x="8186738" y="4868863"/>
          <p14:tracePt t="9912" x="8221663" y="4868863"/>
          <p14:tracePt t="9918" x="8247063" y="4868863"/>
          <p14:tracePt t="9934" x="8262938" y="4868863"/>
          <p14:tracePt t="9943" x="8280400" y="4868863"/>
          <p14:tracePt t="9951" x="8288338" y="4868863"/>
          <p14:tracePt t="9959" x="8305800" y="4868863"/>
          <p14:tracePt t="9975" x="8339138" y="4868863"/>
          <p14:tracePt t="9992" x="8348663" y="4868863"/>
          <p14:tracePt t="10000" x="8364538" y="4868863"/>
          <p14:tracePt t="10009" x="8399463" y="4868863"/>
          <p14:tracePt t="10016" x="8415338" y="4868863"/>
          <p14:tracePt t="10025" x="8424863" y="4868863"/>
          <p14:tracePt t="10032" x="8440738" y="4868863"/>
          <p14:tracePt t="10042" x="8475663" y="4868863"/>
          <p14:tracePt t="10048" x="8483600" y="4868863"/>
          <p14:tracePt t="10056" x="8501063" y="4868863"/>
          <p14:tracePt t="10064" x="8516938" y="4868863"/>
          <p14:tracePt t="10072" x="8534400" y="4868863"/>
          <p14:tracePt t="10097" x="8542338" y="4868863"/>
          <p14:tracePt t="10518" x="8542338" y="4859338"/>
          <p14:tracePt t="10534" x="8542338" y="4843463"/>
          <p14:tracePt t="10550" x="8542338" y="4826000"/>
          <p14:tracePt t="10559" x="8559800" y="4826000"/>
          <p14:tracePt t="10575" x="8559800" y="4808538"/>
          <p14:tracePt t="10647" x="8559800" y="4792663"/>
          <p14:tracePt t="10655" x="8577263" y="4792663"/>
          <p14:tracePt t="10671" x="8577263" y="4783138"/>
          <p14:tracePt t="10696" x="8593138" y="4783138"/>
          <p14:tracePt t="10712" x="8593138" y="4767263"/>
          <p14:tracePt t="10938" x="8593138" y="4749800"/>
          <p14:tracePt t="10987" x="8593138" y="4732338"/>
          <p14:tracePt t="11004" x="8602663" y="4732338"/>
          <p14:tracePt t="16162" x="8618538" y="4724400"/>
          <p14:tracePt t="16170" x="8636000" y="4691063"/>
          <p14:tracePt t="16178" x="8678863" y="4665663"/>
          <p14:tracePt t="16186" x="8712200" y="4630738"/>
          <p14:tracePt t="16195" x="8737600" y="4605338"/>
          <p14:tracePt t="16203" x="8737600" y="4572000"/>
          <p14:tracePt t="16211" x="8770938" y="4529138"/>
          <p14:tracePt t="16219" x="8813800" y="4470400"/>
          <p14:tracePt t="16227" x="8847138" y="4419600"/>
          <p14:tracePt t="16236" x="8856663" y="4394200"/>
          <p14:tracePt t="16244" x="8872538" y="4351338"/>
          <p14:tracePt t="16251" x="8890000" y="4300538"/>
          <p14:tracePt t="16260" x="8890000" y="4259263"/>
          <p14:tracePt t="16268" x="8907463" y="4224338"/>
          <p14:tracePt t="16276" x="8923338" y="4122738"/>
          <p14:tracePt t="16284" x="8923338" y="4106863"/>
          <p14:tracePt t="16292" x="8923338" y="4046538"/>
          <p14:tracePt t="16300" x="8923338" y="3987800"/>
          <p14:tracePt t="16308" x="8923338" y="3944938"/>
          <p14:tracePt t="16316" x="8923338" y="3903663"/>
          <p14:tracePt t="16325" x="8923338" y="3868738"/>
          <p14:tracePt t="16332" x="8923338" y="3827463"/>
          <p14:tracePt t="16341" x="8923338" y="3776663"/>
          <p14:tracePt t="16348" x="8932863" y="3751263"/>
          <p14:tracePt t="16359" x="8932863" y="3708400"/>
          <p14:tracePt t="16365" x="8948738" y="3675063"/>
          <p14:tracePt t="16375" x="8966200" y="3649663"/>
          <p14:tracePt t="16381" x="8983663" y="3614738"/>
          <p14:tracePt t="16392" x="8991600" y="3589338"/>
          <p14:tracePt t="16397" x="9024938" y="3556000"/>
          <p14:tracePt t="16408" x="9042400" y="3522663"/>
          <p14:tracePt t="16414" x="9050338" y="3513138"/>
          <p14:tracePt t="16425" x="9050338" y="3497263"/>
          <p14:tracePt t="16430" x="9067800" y="3497263"/>
          <p14:tracePt t="16442" x="9067800" y="3479800"/>
          <p14:tracePt t="16454" x="9085263" y="3479800"/>
          <p14:tracePt t="16478" x="9085263" y="3462338"/>
          <p14:tracePt t="16494" x="9085263" y="3454400"/>
          <p14:tracePt t="16510" x="9085263" y="3436938"/>
          <p14:tracePt t="16519" x="9085263" y="3421063"/>
          <p14:tracePt t="16527" x="9085263" y="3403600"/>
          <p14:tracePt t="16535" x="9085263" y="3395663"/>
          <p14:tracePt t="16543" x="9067800" y="3378200"/>
          <p14:tracePt t="16551" x="9050338" y="3344863"/>
          <p14:tracePt t="16559" x="9042400" y="3319463"/>
          <p14:tracePt t="16567" x="9024938" y="3284538"/>
          <p14:tracePt t="16575" x="8991600" y="3259138"/>
          <p14:tracePt t="16583" x="8983663" y="3225800"/>
          <p14:tracePt t="16592" x="8966200" y="3200400"/>
          <p14:tracePt t="16600" x="8948738" y="3182938"/>
          <p14:tracePt t="16608" x="8932863" y="3167063"/>
          <p14:tracePt t="16625" x="8923338" y="3149600"/>
          <p14:tracePt t="16632" x="8923338" y="3141663"/>
          <p14:tracePt t="16642" x="8907463" y="3141663"/>
          <p14:tracePt t="16664" x="8907463" y="3124200"/>
          <p14:tracePt t="16688" x="8907463" y="3106738"/>
          <p14:tracePt t="16697" x="8907463" y="3090863"/>
          <p14:tracePt t="16705" x="8890000" y="3090863"/>
          <p14:tracePt t="16714" x="8890000" y="3065463"/>
          <p14:tracePt t="16722" x="8890000" y="3048000"/>
          <p14:tracePt t="16738" x="8890000" y="3030538"/>
          <p14:tracePt t="16745" x="8890000" y="3014663"/>
          <p14:tracePt t="16769" x="8890000" y="3005138"/>
          <p14:tracePt t="16802" x="8890000" y="2989263"/>
          <p14:tracePt t="16826" x="8907463" y="2989263"/>
          <p14:tracePt t="16834" x="8923338" y="2971800"/>
          <p14:tracePt t="16842" x="8923338" y="2954338"/>
          <p14:tracePt t="16850" x="8932863" y="2954338"/>
          <p14:tracePt t="16858" x="8948738" y="2946400"/>
          <p14:tracePt t="16875" x="8966200" y="2928938"/>
          <p14:tracePt t="16883" x="8983663" y="2928938"/>
          <p14:tracePt t="16891" x="8983663" y="2913063"/>
          <p14:tracePt t="16900" x="8991600" y="2913063"/>
          <p14:tracePt t="16915" x="8991600" y="2895600"/>
          <p14:tracePt t="16925" x="9009063" y="2895600"/>
          <p14:tracePt t="16964" x="9024938" y="2895600"/>
          <p14:tracePt t="17037" x="9024938" y="2887663"/>
          <p14:tracePt t="17101" x="9042400" y="2887663"/>
          <p14:tracePt t="17109" x="9042400" y="2870200"/>
          <p14:tracePt t="17134" x="9050338" y="2870200"/>
          <p14:tracePt t="17150" x="9050338" y="2852738"/>
          <p14:tracePt t="17166" x="9067800" y="2852738"/>
          <p14:tracePt t="17175" x="9067800" y="2836863"/>
          <p14:tracePt t="17183" x="9085263" y="2836863"/>
          <p14:tracePt t="31771" x="9085263" y="2735263"/>
          <p14:tracePt t="31779" x="9085263" y="2674938"/>
          <p14:tracePt t="31787" x="9085263" y="2573338"/>
          <p14:tracePt t="31795" x="9085263" y="2506663"/>
          <p14:tracePt t="31803" x="9085263" y="2438400"/>
          <p14:tracePt t="31811" x="9101138" y="2362200"/>
          <p14:tracePt t="31819" x="9110663" y="2303463"/>
          <p14:tracePt t="31827" x="9110663" y="2227263"/>
          <p14:tracePt t="31835" x="9126538" y="2074863"/>
          <p14:tracePt t="31843" x="9161463" y="1912938"/>
          <p14:tracePt t="31851" x="9177338" y="1778000"/>
          <p14:tracePt t="31859" x="9202738" y="1617663"/>
          <p14:tracePt t="31868" x="9237663" y="1465263"/>
          <p14:tracePt t="31875" x="9263063" y="1328738"/>
          <p14:tracePt t="31884" x="9296400" y="1168400"/>
          <p14:tracePt t="31891" x="9321800" y="1058863"/>
          <p14:tracePt t="31900" x="9364663" y="922338"/>
          <p14:tracePt t="31908" x="9398000" y="838200"/>
          <p14:tracePt t="31916" x="9440863" y="719138"/>
          <p14:tracePt t="31924" x="9474200" y="627063"/>
          <p14:tracePt t="31932" x="9491663" y="584200"/>
          <p14:tracePt t="31941" x="9532938" y="490538"/>
          <p14:tracePt t="31948" x="9558338" y="414338"/>
          <p14:tracePt t="31958" x="9593263" y="355600"/>
          <p14:tracePt t="31964" x="9634538" y="236538"/>
          <p14:tracePt t="31974" x="9634538" y="195263"/>
          <p14:tracePt t="31981" x="9685338" y="93663"/>
          <p14:tracePt t="31996" x="9694863" y="174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F674C5-0798-767C-18E0-25AB494E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z="4000" b="1" i="0" kern="1200" spc="100" baseline="0" dirty="0">
                <a:latin typeface="+mj-lt"/>
                <a:ea typeface="+mj-ea"/>
                <a:cs typeface="+mj-cs"/>
              </a:rPr>
              <a:t>Smart Contracts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0CA73-5116-8E12-1A56-3C4038239285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49509" y="2349876"/>
            <a:ext cx="3572102" cy="3237741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z="1800" b="0" i="0" kern="1200" dirty="0">
                <a:latin typeface="Söhne"/>
              </a:rPr>
              <a:t>Automated programs that execute predefined functions when nodes reach consensus.</a:t>
            </a:r>
          </a:p>
          <a:p>
            <a:r>
              <a:rPr lang="en-US" sz="1800" b="0" i="0" kern="1200" dirty="0">
                <a:latin typeface="Söhne"/>
              </a:rPr>
              <a:t>Developers – write new smart contracts with functions.</a:t>
            </a:r>
          </a:p>
          <a:p>
            <a:r>
              <a:rPr lang="en-US" sz="1800" b="0" i="0" kern="1200" dirty="0">
                <a:latin typeface="Söhne"/>
              </a:rPr>
              <a:t>Authorized users – invoke these functions without disrupting other running services.</a:t>
            </a:r>
          </a:p>
          <a:p>
            <a:r>
              <a:rPr lang="en-US" sz="1800" b="0" i="0" kern="1200" dirty="0">
                <a:latin typeface="Söhne"/>
              </a:rPr>
              <a:t>Use of smart contracts may lead to performance degradation.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8AFE9-63BA-65FD-8335-7D3C36E94AED}"/>
              </a:ext>
            </a:extLst>
          </p:cNvPr>
          <p:cNvSpPr txBox="1"/>
          <p:nvPr/>
        </p:nvSpPr>
        <p:spPr>
          <a:xfrm>
            <a:off x="8284256" y="2334991"/>
            <a:ext cx="3036887" cy="2687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285750" indent="-285750">
              <a:spcBef>
                <a:spcPts val="1000"/>
              </a:spcBef>
              <a:buFont typeface="Wingdings" pitchFamily="2" charset="2"/>
              <a:buChar char="§"/>
            </a:pPr>
            <a:r>
              <a:rPr lang="en-US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Examples: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§"/>
            </a:pPr>
            <a:r>
              <a:rPr lang="en-US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Ethereum Virtual Machine (using Solidity)</a:t>
            </a:r>
          </a:p>
          <a:p>
            <a:pPr marL="285750" indent="-285750">
              <a:spcBef>
                <a:spcPts val="1000"/>
              </a:spcBef>
              <a:buFont typeface="Wingdings" pitchFamily="2" charset="2"/>
              <a:buChar char="§"/>
            </a:pPr>
            <a:r>
              <a:rPr lang="en-US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Hyperledger Fabric's </a:t>
            </a:r>
            <a:r>
              <a:rPr lang="en-US" b="0" i="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Chaincode</a:t>
            </a:r>
            <a:r>
              <a:rPr lang="en-US" b="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(written in languages like Go, node.js, and Java).</a:t>
            </a:r>
          </a:p>
        </p:txBody>
      </p:sp>
      <p:pic>
        <p:nvPicPr>
          <p:cNvPr id="8" name="Picture 2" descr="smart-contracts Vector Icons free download in SVG, PNG Format">
            <a:extLst>
              <a:ext uri="{FF2B5EF4-FFF2-40B4-BE49-F238E27FC236}">
                <a16:creationId xmlns:a16="http://schemas.microsoft.com/office/drawing/2014/main" id="{43432050-39FE-4764-F0D9-FF9F7FD7B2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9" t="-2728" r="-4376" b="-939"/>
          <a:stretch/>
        </p:blipFill>
        <p:spPr bwMode="auto">
          <a:xfrm>
            <a:off x="617855" y="2219921"/>
            <a:ext cx="3251199" cy="33676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2975DB-9C8A-EF7D-1870-9B43EA55A6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26968F68-3343-70E5-866B-284F105E7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40"/>
    </mc:Choice>
    <mc:Fallback>
      <p:transition spd="slow" advTm="31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" x="9263063" y="58738"/>
          <p14:tracePt t="612" x="9263063" y="93663"/>
          <p14:tracePt t="620" x="9263063" y="152400"/>
          <p14:tracePt t="628" x="9245600" y="211138"/>
          <p14:tracePt t="637" x="9237663" y="296863"/>
          <p14:tracePt t="644" x="9202738" y="406400"/>
          <p14:tracePt t="652" x="9144000" y="609600"/>
          <p14:tracePt t="660" x="9101138" y="804863"/>
          <p14:tracePt t="668" x="9050338" y="939800"/>
          <p14:tracePt t="676" x="8966200" y="1150938"/>
          <p14:tracePt t="685" x="8813800" y="1566863"/>
          <p14:tracePt t="694" x="8694738" y="1854200"/>
          <p14:tracePt t="701" x="8577263" y="2151063"/>
          <p14:tracePt t="709" x="8516938" y="2286000"/>
          <p14:tracePt t="718" x="8415338" y="2582863"/>
          <p14:tracePt t="725" x="8305800" y="2811463"/>
          <p14:tracePt t="735" x="8186738" y="3030538"/>
          <p14:tracePt t="741" x="8094663" y="3208338"/>
          <p14:tracePt t="750" x="8008938" y="3344863"/>
          <p14:tracePt t="758" x="7993063" y="3395663"/>
          <p14:tracePt t="766" x="7907338" y="3497263"/>
          <p14:tracePt t="774" x="7856538" y="3556000"/>
          <p14:tracePt t="782" x="7797800" y="3614738"/>
          <p14:tracePt t="790" x="7772400" y="3649663"/>
          <p14:tracePt t="798" x="7754938" y="3675063"/>
          <p14:tracePt t="806" x="7721600" y="3690938"/>
          <p14:tracePt t="814" x="7713663" y="3690938"/>
          <p14:tracePt t="822" x="7713663" y="3708400"/>
          <p14:tracePt t="830" x="7696200" y="3708400"/>
          <p14:tracePt t="838" x="7696200" y="3716338"/>
          <p14:tracePt t="920" x="7678738" y="3716338"/>
          <p14:tracePt t="936" x="7662863" y="3716338"/>
          <p14:tracePt t="944" x="7653338" y="3733800"/>
          <p14:tracePt t="960" x="7637463" y="3733800"/>
          <p14:tracePt t="968" x="7620000" y="3733800"/>
          <p14:tracePt t="984" x="7602538" y="3733800"/>
          <p14:tracePt t="992" x="7586663" y="3733800"/>
          <p14:tracePt t="1017" x="7577138" y="3733800"/>
          <p14:tracePt t="1025" x="7577138" y="3716338"/>
          <p14:tracePt t="1034" x="7577138" y="3708400"/>
          <p14:tracePt t="1041" x="7577138" y="3690938"/>
          <p14:tracePt t="1051" x="7577138" y="3675063"/>
          <p14:tracePt t="1057" x="7577138" y="3649663"/>
          <p14:tracePt t="1065" x="7577138" y="3632200"/>
          <p14:tracePt t="1073" x="7577138" y="3614738"/>
          <p14:tracePt t="1081" x="7586663" y="3598863"/>
          <p14:tracePt t="1089" x="7602538" y="3573463"/>
          <p14:tracePt t="1098" x="7620000" y="3556000"/>
          <p14:tracePt t="1106" x="7637463" y="3538538"/>
          <p14:tracePt t="1122" x="7653338" y="3522663"/>
          <p14:tracePt t="1138" x="7653338" y="3513138"/>
          <p14:tracePt t="1146" x="7662863" y="3513138"/>
          <p14:tracePt t="11552" x="7678738" y="3513138"/>
          <p14:tracePt t="11557" x="7713663" y="3513138"/>
          <p14:tracePt t="11568" x="7721600" y="3522663"/>
          <p14:tracePt t="11574" x="7739063" y="3522663"/>
          <p14:tracePt t="11585" x="7772400" y="3538538"/>
          <p14:tracePt t="11591" x="7780338" y="3556000"/>
          <p14:tracePt t="11602" x="7797800" y="3556000"/>
          <p14:tracePt t="11607" x="7815263" y="3556000"/>
          <p14:tracePt t="11619" x="7815263" y="3573463"/>
          <p14:tracePt t="11646" x="7815263" y="3589338"/>
          <p14:tracePt t="11654" x="7780338" y="3589338"/>
          <p14:tracePt t="11662" x="7754938" y="3598863"/>
          <p14:tracePt t="11670" x="7721600" y="3598863"/>
          <p14:tracePt t="11678" x="7678738" y="3614738"/>
          <p14:tracePt t="11688" x="7653338" y="3614738"/>
          <p14:tracePt t="11694" x="7602538" y="3632200"/>
          <p14:tracePt t="11702" x="7586663" y="3632200"/>
          <p14:tracePt t="11710" x="7561263" y="3649663"/>
          <p14:tracePt t="11719" x="7543800" y="3649663"/>
          <p14:tracePt t="11727" x="7518400" y="3657600"/>
          <p14:tracePt t="11735" x="7500938" y="3657600"/>
          <p14:tracePt t="11743" x="7485063" y="3675063"/>
          <p14:tracePt t="11751" x="7467600" y="3675063"/>
          <p14:tracePt t="11759" x="7442200" y="3690938"/>
          <p14:tracePt t="11768" x="7424738" y="3690938"/>
          <p14:tracePt t="11775" x="7408863" y="3708400"/>
          <p14:tracePt t="11792" x="7399338" y="3708400"/>
          <p14:tracePt t="11800" x="7383463" y="3716338"/>
          <p14:tracePt t="11818" x="7366000" y="3716338"/>
          <p14:tracePt t="11825" x="7366000" y="3733800"/>
          <p14:tracePt t="11864" x="7366000" y="3751263"/>
          <p14:tracePt t="11888" x="7366000" y="3767138"/>
          <p14:tracePt t="11970" x="7348538" y="3767138"/>
          <p14:tracePt t="11978" x="7332663" y="3767138"/>
          <p14:tracePt t="11988" x="7323138" y="3767138"/>
          <p14:tracePt t="11994" x="7307263" y="3767138"/>
          <p14:tracePt t="12002" x="7289800" y="3767138"/>
          <p14:tracePt t="12010" x="7272338" y="3767138"/>
          <p14:tracePt t="12018" x="7264400" y="3767138"/>
          <p14:tracePt t="12026" x="7246938" y="3767138"/>
          <p14:tracePt t="12042" x="7231063" y="3767138"/>
          <p14:tracePt t="12058" x="7231063" y="3751263"/>
          <p14:tracePt t="12083" x="7231063" y="3733800"/>
          <p14:tracePt t="12091" x="7231063" y="3716338"/>
          <p14:tracePt t="12100" x="7231063" y="3708400"/>
          <p14:tracePt t="12117" x="7231063" y="3690938"/>
          <p14:tracePt t="12123" x="7231063" y="3675063"/>
          <p14:tracePt t="12139" x="7246938" y="3675063"/>
          <p14:tracePt t="12148" x="7264400" y="3657600"/>
          <p14:tracePt t="12164" x="7272338" y="3657600"/>
          <p14:tracePt t="12172" x="7289800" y="3657600"/>
          <p14:tracePt t="12188" x="7307263" y="3657600"/>
          <p14:tracePt t="12212" x="7323138" y="3657600"/>
          <p14:tracePt t="12293" x="7323138" y="3675063"/>
          <p14:tracePt t="12318" x="7307263" y="3690938"/>
          <p14:tracePt t="12350" x="7289800" y="3690938"/>
          <p14:tracePt t="12358" x="7289800" y="3708400"/>
          <p14:tracePt t="12374" x="7272338" y="3708400"/>
          <p14:tracePt t="16118" x="7272338" y="3716338"/>
          <p14:tracePt t="16122" x="7272338" y="3733800"/>
          <p14:tracePt t="16134" x="7272338" y="3751263"/>
          <p14:tracePt t="16138" x="7264400" y="3767138"/>
          <p14:tracePt t="16151" x="7264400" y="3776663"/>
          <p14:tracePt t="16154" x="7264400" y="3792538"/>
          <p14:tracePt t="16168" x="7264400" y="3810000"/>
          <p14:tracePt t="16170" x="7246938" y="3827463"/>
          <p14:tracePt t="16186" x="7246938" y="3843338"/>
          <p14:tracePt t="16194" x="7231063" y="3852863"/>
          <p14:tracePt t="16202" x="7231063" y="3868738"/>
          <p14:tracePt t="16210" x="7213600" y="3886200"/>
          <p14:tracePt t="16218" x="7213600" y="3903663"/>
          <p14:tracePt t="16234" x="7213600" y="3911600"/>
          <p14:tracePt t="16242" x="7213600" y="3929063"/>
          <p14:tracePt t="16250" x="7205663" y="3944938"/>
          <p14:tracePt t="16258" x="7205663" y="3962400"/>
          <p14:tracePt t="16267" x="7205663" y="3987800"/>
          <p14:tracePt t="16283" x="7205663" y="4021138"/>
          <p14:tracePt t="16301" x="7188200" y="4046538"/>
          <p14:tracePt t="16315" x="7188200" y="4064000"/>
          <p14:tracePt t="16323" x="7188200" y="4081463"/>
          <p14:tracePt t="16339" x="7188200" y="4097338"/>
          <p14:tracePt t="16347" x="7188200" y="4106863"/>
          <p14:tracePt t="16356" x="7170738" y="4122738"/>
          <p14:tracePt t="16363" x="7170738" y="4140200"/>
          <p14:tracePt t="16371" x="7170738" y="4157663"/>
          <p14:tracePt t="16380" x="7170738" y="4165600"/>
          <p14:tracePt t="16388" x="7154863" y="4165600"/>
          <p14:tracePt t="16396" x="7154863" y="4183063"/>
          <p14:tracePt t="16404" x="7154863" y="4198938"/>
          <p14:tracePt t="16412" x="7145338" y="4198938"/>
          <p14:tracePt t="16420" x="7145338" y="4216400"/>
          <p14:tracePt t="16436" x="7129463" y="4216400"/>
          <p14:tracePt t="16444" x="7129463" y="4224338"/>
          <p14:tracePt t="16890" x="7129463" y="4241800"/>
          <p14:tracePt t="17011" x="7112000" y="4241800"/>
          <p14:tracePt t="22351" x="7112000" y="4259263"/>
          <p14:tracePt t="22360" x="7112000" y="4275138"/>
          <p14:tracePt t="22367" x="7112000" y="4300538"/>
          <p14:tracePt t="22373" x="7112000" y="4335463"/>
          <p14:tracePt t="22384" x="7112000" y="4376738"/>
          <p14:tracePt t="22389" x="7112000" y="4411663"/>
          <p14:tracePt t="22400" x="7112000" y="4452938"/>
          <p14:tracePt t="22405" x="7112000" y="4478338"/>
          <p14:tracePt t="22418" x="7112000" y="4529138"/>
          <p14:tracePt t="22421" x="7112000" y="4554538"/>
          <p14:tracePt t="22434" x="7112000" y="4572000"/>
          <p14:tracePt t="22437" x="7094538" y="4605338"/>
          <p14:tracePt t="22450" x="7094538" y="4630738"/>
          <p14:tracePt t="22454" x="7094538" y="4648200"/>
          <p14:tracePt t="22467" x="7094538" y="4665663"/>
          <p14:tracePt t="22470" x="7094538" y="4673600"/>
          <p14:tracePt t="22484" x="7094538" y="4691063"/>
          <p14:tracePt t="22487" x="7094538" y="4706938"/>
          <p14:tracePt t="22502" x="7078663" y="4724400"/>
          <p14:tracePt t="22510" x="7078663" y="4732338"/>
          <p14:tracePt t="22518" x="7078663" y="4749800"/>
          <p14:tracePt t="22527" x="7078663" y="4767263"/>
          <p14:tracePt t="22534" x="7069138" y="4783138"/>
          <p14:tracePt t="22543" x="7069138" y="4792663"/>
          <p14:tracePt t="22551" x="7069138" y="4808538"/>
          <p14:tracePt t="22559" x="7053263" y="4826000"/>
          <p14:tracePt t="22575" x="7035800" y="4843463"/>
          <p14:tracePt t="22583" x="7035800" y="4859338"/>
          <p14:tracePt t="22600" x="7018338" y="4868863"/>
          <p14:tracePt t="22624" x="7018338" y="4884738"/>
          <p14:tracePt t="22794" x="7018338" y="4868863"/>
          <p14:tracePt t="22810" x="7018338" y="4859338"/>
          <p14:tracePt t="22818" x="7018338" y="4843463"/>
          <p14:tracePt t="22826" x="7018338" y="4826000"/>
          <p14:tracePt t="22843" x="7018338" y="4808538"/>
          <p14:tracePt t="22867" x="7035800" y="4808538"/>
          <p14:tracePt t="22874" x="7035800" y="4792663"/>
          <p14:tracePt t="22899" x="7053263" y="4792663"/>
          <p14:tracePt t="22931" x="7069138" y="4792663"/>
          <p14:tracePt t="22947" x="7078663" y="4792663"/>
          <p14:tracePt t="22963" x="7094538" y="4792663"/>
          <p14:tracePt t="22980" x="7112000" y="4792663"/>
          <p14:tracePt t="23004" x="7129463" y="4808538"/>
          <p14:tracePt t="23036" x="7145338" y="4826000"/>
          <p14:tracePt t="23061" x="7154863" y="4826000"/>
          <p14:tracePt t="30284" x="7170738" y="4826000"/>
          <p14:tracePt t="30290" x="7231063" y="4826000"/>
          <p14:tracePt t="30301" x="7323138" y="4783138"/>
          <p14:tracePt t="30307" x="7408863" y="4749800"/>
          <p14:tracePt t="30317" x="7500938" y="4724400"/>
          <p14:tracePt t="30322" x="7586663" y="4673600"/>
          <p14:tracePt t="30333" x="7696200" y="4614863"/>
          <p14:tracePt t="30337" x="7780338" y="4538663"/>
          <p14:tracePt t="30350" x="7840663" y="4470400"/>
          <p14:tracePt t="30354" x="7993063" y="4335463"/>
          <p14:tracePt t="30366" x="8145463" y="4165600"/>
          <p14:tracePt t="30370" x="8247063" y="3987800"/>
          <p14:tracePt t="30383" x="8458200" y="3598863"/>
          <p14:tracePt t="30386" x="8577263" y="3302000"/>
          <p14:tracePt t="30401" x="8678863" y="2989263"/>
          <p14:tracePt t="30402" x="8788400" y="2633663"/>
          <p14:tracePt t="30410" x="8856663" y="2243138"/>
          <p14:tracePt t="30418" x="8966200" y="1760538"/>
          <p14:tracePt t="30426" x="9050338" y="1236663"/>
          <p14:tracePt t="30434" x="9161463" y="762000"/>
          <p14:tracePt t="30443" x="9186863" y="550863"/>
          <p14:tracePt t="30451" x="9296400" y="19526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36E5EF-79DC-5785-F473-3E29B1381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084148" cy="610863"/>
          </a:xfrm>
        </p:spPr>
        <p:txBody>
          <a:bodyPr>
            <a:normAutofit/>
          </a:bodyPr>
          <a:lstStyle/>
          <a:p>
            <a:r>
              <a:rPr lang="en-CA" dirty="0"/>
              <a:t>Blockchain vs Databases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060483-07D8-9CE6-88E1-9600B11EA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653733"/>
              </p:ext>
            </p:extLst>
          </p:nvPr>
        </p:nvGraphicFramePr>
        <p:xfrm>
          <a:off x="1494790" y="2278743"/>
          <a:ext cx="9347382" cy="2718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691">
                  <a:extLst>
                    <a:ext uri="{9D8B030D-6E8A-4147-A177-3AD203B41FA5}">
                      <a16:colId xmlns:a16="http://schemas.microsoft.com/office/drawing/2014/main" val="2131390707"/>
                    </a:ext>
                  </a:extLst>
                </a:gridCol>
                <a:gridCol w="4673691">
                  <a:extLst>
                    <a:ext uri="{9D8B030D-6E8A-4147-A177-3AD203B41FA5}">
                      <a16:colId xmlns:a16="http://schemas.microsoft.com/office/drawing/2014/main" val="3112880696"/>
                    </a:ext>
                  </a:extLst>
                </a:gridCol>
              </a:tblGrid>
              <a:tr h="513798"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Blockchains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dirty="0"/>
                        <a:t>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300468"/>
                  </a:ext>
                </a:extLst>
              </a:tr>
              <a:tr h="669116">
                <a:tc>
                  <a:txBody>
                    <a:bodyPr/>
                    <a:lstStyle/>
                    <a:p>
                      <a:pPr algn="l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Prioritize ensuring data security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Focus on managing data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6750"/>
                  </a:ext>
                </a:extLst>
              </a:tr>
              <a:tr h="64880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Aim to tolerate Byzantine or arbitrary failures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Handle only crash failures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42012"/>
                  </a:ext>
                </a:extLst>
              </a:tr>
              <a:tr h="886831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Strive to achieve 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linearizability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 weaker guarantees like causal consistency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15771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8E09C-D9B7-15C7-FC49-6B2E169530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pic>
        <p:nvPicPr>
          <p:cNvPr id="35" name="Audio 34">
            <a:extLst>
              <a:ext uri="{FF2B5EF4-FFF2-40B4-BE49-F238E27FC236}">
                <a16:creationId xmlns:a16="http://schemas.microsoft.com/office/drawing/2014/main" id="{DA314339-6430-A324-FCF5-0339EBC468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3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99"/>
    </mc:Choice>
    <mc:Fallback>
      <p:transition spd="slow" advTm="32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8" x="11684000" y="3319463"/>
          <p14:tracePt t="255" x="11650663" y="3319463"/>
          <p14:tracePt t="267" x="11590338" y="3319463"/>
          <p14:tracePt t="271" x="11523663" y="3319463"/>
          <p14:tracePt t="281" x="11447463" y="3319463"/>
          <p14:tracePt t="287" x="11353800" y="3319463"/>
          <p14:tracePt t="295" x="11310938" y="3319463"/>
          <p14:tracePt t="303" x="11234738" y="3319463"/>
          <p14:tracePt t="312" x="11142663" y="3319463"/>
          <p14:tracePt t="320" x="11082338" y="3319463"/>
          <p14:tracePt t="328" x="11023600" y="3319463"/>
          <p14:tracePt t="336" x="10964863" y="3319463"/>
          <p14:tracePt t="344" x="10904538" y="3319463"/>
          <p14:tracePt t="352" x="10879138" y="3319463"/>
          <p14:tracePt t="360" x="10828338" y="3319463"/>
          <p14:tracePt t="368" x="10802938" y="3319463"/>
          <p14:tracePt t="376" x="10787063" y="3319463"/>
          <p14:tracePt t="384" x="10761663" y="3319463"/>
          <p14:tracePt t="392" x="10744200" y="3319463"/>
          <p14:tracePt t="401" x="10726738" y="3319463"/>
          <p14:tracePt t="408" x="10710863" y="3319463"/>
          <p14:tracePt t="417" x="10701338" y="3319463"/>
          <p14:tracePt t="425" x="10685463" y="3319463"/>
          <p14:tracePt t="441" x="10668000" y="3319463"/>
          <p14:tracePt t="449" x="10650538" y="3319463"/>
          <p14:tracePt t="465" x="10625138" y="3319463"/>
          <p14:tracePt t="482" x="10591800" y="3319463"/>
          <p14:tracePt t="490" x="10574338" y="3319463"/>
          <p14:tracePt t="498" x="10548938" y="3319463"/>
          <p14:tracePt t="506" x="10533063" y="3319463"/>
          <p14:tracePt t="515" x="10507663" y="3319463"/>
          <p14:tracePt t="522" x="10490200" y="3319463"/>
          <p14:tracePt t="532" x="10456863" y="3319463"/>
          <p14:tracePt t="538" x="10447338" y="3319463"/>
          <p14:tracePt t="548" x="10431463" y="3319463"/>
          <p14:tracePt t="555" x="10414000" y="3302000"/>
          <p14:tracePt t="570" x="10396538" y="3284538"/>
          <p14:tracePt t="579" x="10380663" y="3284538"/>
          <p14:tracePt t="595" x="10371138" y="3268663"/>
          <p14:tracePt t="603" x="10355263" y="3268663"/>
          <p14:tracePt t="611" x="10355263" y="3259138"/>
          <p14:tracePt t="619" x="10337800" y="3243263"/>
          <p14:tracePt t="636" x="10337800" y="3225800"/>
          <p14:tracePt t="644" x="10320338" y="3225800"/>
          <p14:tracePt t="676" x="10320338" y="3208338"/>
          <p14:tracePt t="684" x="10312400" y="3208338"/>
          <p14:tracePt t="781" x="10294938" y="3200400"/>
          <p14:tracePt t="4552" x="10261600" y="3200400"/>
          <p14:tracePt t="4566" x="10236200" y="3208338"/>
          <p14:tracePt t="4570" x="10202863" y="3208338"/>
          <p14:tracePt t="4581" x="10160000" y="3225800"/>
          <p14:tracePt t="4586" x="10142538" y="3225800"/>
          <p14:tracePt t="4598" x="10117138" y="3243263"/>
          <p14:tracePt t="4601" x="10083800" y="3243263"/>
          <p14:tracePt t="4615" x="10066338" y="3243263"/>
          <p14:tracePt t="4617" x="10058400" y="3243263"/>
          <p14:tracePt t="4632" x="10040938" y="3243263"/>
          <p14:tracePt t="4634" x="10025063" y="3243263"/>
          <p14:tracePt t="4649" x="10007600" y="3243263"/>
          <p14:tracePt t="4665" x="9999663" y="3243263"/>
          <p14:tracePt t="4673" x="9982200" y="3243263"/>
          <p14:tracePt t="4689" x="9964738" y="3243263"/>
          <p14:tracePt t="4698" x="9948863" y="3243263"/>
          <p14:tracePt t="4715" x="9939338" y="3243263"/>
          <p14:tracePt t="4731" x="9923463" y="3243263"/>
          <p14:tracePt t="4754" x="9906000" y="3243263"/>
          <p14:tracePt t="6599" x="9863138" y="3243263"/>
          <p14:tracePt t="6607" x="9786938" y="3243263"/>
          <p14:tracePt t="6616" x="9685338" y="3243263"/>
          <p14:tracePt t="6624" x="9558338" y="3243263"/>
          <p14:tracePt t="6632" x="9456738" y="3243263"/>
          <p14:tracePt t="6640" x="9339263" y="3243263"/>
          <p14:tracePt t="6648" x="9237663" y="3243263"/>
          <p14:tracePt t="6656" x="9186863" y="3243263"/>
          <p14:tracePt t="6664" x="9085263" y="3243263"/>
          <p14:tracePt t="6672" x="8948738" y="3243263"/>
          <p14:tracePt t="6681" x="8856663" y="3243263"/>
          <p14:tracePt t="6689" x="8831263" y="3243263"/>
          <p14:tracePt t="6698" x="8755063" y="3243263"/>
          <p14:tracePt t="6705" x="8678863" y="3243263"/>
          <p14:tracePt t="6715" x="8618538" y="3243263"/>
          <p14:tracePt t="6721" x="8559800" y="3259138"/>
          <p14:tracePt t="6731" x="8501063" y="3259138"/>
          <p14:tracePt t="6737" x="8458200" y="3259138"/>
          <p14:tracePt t="6745" x="8399463" y="3259138"/>
          <p14:tracePt t="6753" x="8339138" y="3259138"/>
          <p14:tracePt t="6761" x="8288338" y="3259138"/>
          <p14:tracePt t="6769" x="8229600" y="3259138"/>
          <p14:tracePt t="6778" x="8161338" y="3268663"/>
          <p14:tracePt t="6788" x="8085138" y="3268663"/>
          <p14:tracePt t="6797" x="8034338" y="3268663"/>
          <p14:tracePt t="6803" x="7932738" y="3268663"/>
          <p14:tracePt t="6810" x="7874000" y="3268663"/>
          <p14:tracePt t="6818" x="7797800" y="3268663"/>
          <p14:tracePt t="6827" x="7772400" y="3268663"/>
          <p14:tracePt t="6836" x="7696200" y="3284538"/>
          <p14:tracePt t="6842" x="7637463" y="3284538"/>
          <p14:tracePt t="6851" x="7577138" y="3302000"/>
          <p14:tracePt t="6859" x="7543800" y="3302000"/>
          <p14:tracePt t="6867" x="7518400" y="3302000"/>
          <p14:tracePt t="6875" x="7467600" y="3319463"/>
          <p14:tracePt t="6883" x="7442200" y="3319463"/>
          <p14:tracePt t="6891" x="7424738" y="3319463"/>
          <p14:tracePt t="6900" x="7399338" y="3319463"/>
          <p14:tracePt t="6908" x="7366000" y="3319463"/>
          <p14:tracePt t="6916" x="7332663" y="3319463"/>
          <p14:tracePt t="6924" x="7307263" y="3319463"/>
          <p14:tracePt t="6931" x="7289800" y="3319463"/>
          <p14:tracePt t="6939" x="7264400" y="3319463"/>
          <p14:tracePt t="6948" x="7231063" y="3302000"/>
          <p14:tracePt t="6956" x="7213600" y="3302000"/>
          <p14:tracePt t="6965" x="7205663" y="3302000"/>
          <p14:tracePt t="6972" x="7188200" y="3284538"/>
          <p14:tracePt t="6988" x="7170738" y="3284538"/>
          <p14:tracePt t="6997" x="7154863" y="3268663"/>
          <p14:tracePt t="7004" x="7145338" y="3268663"/>
          <p14:tracePt t="7013" x="7129463" y="3259138"/>
          <p14:tracePt t="7020" x="7112000" y="3259138"/>
          <p14:tracePt t="7028" x="7094538" y="3259138"/>
          <p14:tracePt t="7036" x="7069138" y="3243263"/>
          <p14:tracePt t="7045" x="7053263" y="3225800"/>
          <p14:tracePt t="7053" x="7035800" y="3225800"/>
          <p14:tracePt t="7061" x="7018338" y="3208338"/>
          <p14:tracePt t="7069" x="6992938" y="3208338"/>
          <p14:tracePt t="7077" x="6977063" y="3200400"/>
          <p14:tracePt t="7085" x="6959600" y="3200400"/>
          <p14:tracePt t="7094" x="6951663" y="3200400"/>
          <p14:tracePt t="7101" x="6934200" y="3182938"/>
          <p14:tracePt t="7110" x="6916738" y="3182938"/>
          <p14:tracePt t="7117" x="6891338" y="3182938"/>
          <p14:tracePt t="7126" x="6875463" y="3182938"/>
          <p14:tracePt t="7134" x="6858000" y="3182938"/>
          <p14:tracePt t="7142" x="6840538" y="3182938"/>
          <p14:tracePt t="7150" x="6824663" y="3182938"/>
          <p14:tracePt t="7158" x="6815138" y="3182938"/>
          <p14:tracePt t="7166" x="6799263" y="3167063"/>
          <p14:tracePt t="7174" x="6781800" y="3167063"/>
          <p14:tracePt t="7182" x="6764338" y="3167063"/>
          <p14:tracePt t="7190" x="6756400" y="3167063"/>
          <p14:tracePt t="7206" x="6738938" y="3167063"/>
          <p14:tracePt t="7215" x="6723063" y="3167063"/>
          <p14:tracePt t="7239" x="6705600" y="3167063"/>
          <p14:tracePt t="7263" x="6697663" y="3149600"/>
          <p14:tracePt t="7296" x="6697663" y="3141663"/>
          <p14:tracePt t="7312" x="6697663" y="3124200"/>
          <p14:tracePt t="7336" x="6697663" y="3106738"/>
          <p14:tracePt t="7344" x="6697663" y="3090863"/>
          <p14:tracePt t="7352" x="6697663" y="3081338"/>
          <p14:tracePt t="7368" x="6697663" y="3065463"/>
          <p14:tracePt t="7377" x="6705600" y="3065463"/>
          <p14:tracePt t="7385" x="6705600" y="3048000"/>
          <p14:tracePt t="7393" x="6723063" y="3048000"/>
          <p14:tracePt t="7401" x="6738938" y="3030538"/>
          <p14:tracePt t="7417" x="6756400" y="3014663"/>
          <p14:tracePt t="7433" x="6764338" y="3014663"/>
          <p14:tracePt t="7458" x="6781800" y="3005138"/>
          <p14:tracePt t="7652" x="6799263" y="3005138"/>
          <p14:tracePt t="7700" x="6815138" y="3005138"/>
          <p14:tracePt t="7708" x="6815138" y="2989263"/>
          <p14:tracePt t="7749" x="6824663" y="2989263"/>
          <p14:tracePt t="7781" x="6840538" y="2989263"/>
          <p14:tracePt t="7789" x="6840538" y="2971800"/>
          <p14:tracePt t="7806" x="6858000" y="2971800"/>
          <p14:tracePt t="7814" x="6875463" y="2954338"/>
          <p14:tracePt t="7822" x="6891338" y="2954338"/>
          <p14:tracePt t="7831" x="6916738" y="2954338"/>
          <p14:tracePt t="7838" x="6934200" y="2954338"/>
          <p14:tracePt t="7847" x="6959600" y="2954338"/>
          <p14:tracePt t="7854" x="6992938" y="2954338"/>
          <p14:tracePt t="7863" x="7035800" y="2954338"/>
          <p14:tracePt t="7870" x="7069138" y="2954338"/>
          <p14:tracePt t="7878" x="7094538" y="2954338"/>
          <p14:tracePt t="7886" x="7129463" y="2954338"/>
          <p14:tracePt t="7894" x="7154863" y="2954338"/>
          <p14:tracePt t="7903" x="7170738" y="2954338"/>
          <p14:tracePt t="7914" x="7188200" y="2954338"/>
          <p14:tracePt t="7943" x="7205663" y="2954338"/>
          <p14:tracePt t="8122" x="7188200" y="2954338"/>
          <p14:tracePt t="8131" x="7170738" y="2954338"/>
          <p14:tracePt t="8138" x="7154863" y="2954338"/>
          <p14:tracePt t="8147" x="7145338" y="2971800"/>
          <p14:tracePt t="8154" x="7129463" y="2971800"/>
          <p14:tracePt t="8170" x="7112000" y="2971800"/>
          <p14:tracePt t="8178" x="7094538" y="2971800"/>
          <p14:tracePt t="8186" x="7094538" y="2989263"/>
          <p14:tracePt t="8194" x="7078663" y="2989263"/>
          <p14:tracePt t="8218" x="7069138" y="2989263"/>
          <p14:tracePt t="8251" x="7069138" y="3005138"/>
          <p14:tracePt t="8332" x="7069138" y="3014663"/>
          <p14:tracePt t="8373" x="7069138" y="3030538"/>
          <p14:tracePt t="8382" x="7053263" y="3030538"/>
          <p14:tracePt t="8388" x="7053263" y="3048000"/>
          <p14:tracePt t="8405" x="7035800" y="3065463"/>
          <p14:tracePt t="8421" x="7035800" y="3081338"/>
          <p14:tracePt t="8430" x="7018338" y="3081338"/>
          <p14:tracePt t="8437" x="7018338" y="3090863"/>
          <p14:tracePt t="8447" x="7010400" y="3106738"/>
          <p14:tracePt t="8461" x="6992938" y="3106738"/>
          <p14:tracePt t="8469" x="6992938" y="3124200"/>
          <p14:tracePt t="8478" x="6977063" y="3124200"/>
          <p14:tracePt t="8558" x="6977063" y="3141663"/>
          <p14:tracePt t="9214" x="6934200" y="3141663"/>
          <p14:tracePt t="9222" x="6858000" y="3141663"/>
          <p14:tracePt t="9234" x="6824663" y="3124200"/>
          <p14:tracePt t="9239" x="6764338" y="3124200"/>
          <p14:tracePt t="9247" x="6705600" y="3106738"/>
          <p14:tracePt t="9254" x="6680200" y="3090863"/>
          <p14:tracePt t="9264" x="6621463" y="3081338"/>
          <p14:tracePt t="9271" x="6545263" y="3065463"/>
          <p14:tracePt t="9280" x="6484938" y="3048000"/>
          <p14:tracePt t="9287" x="6451600" y="3048000"/>
          <p14:tracePt t="9297" x="6392863" y="3030538"/>
          <p14:tracePt t="9303" x="6350000" y="3014663"/>
          <p14:tracePt t="9311" x="6291263" y="3014663"/>
          <p14:tracePt t="9320" x="6256338" y="3005138"/>
          <p14:tracePt t="9327" x="6215063" y="3005138"/>
          <p14:tracePt t="9336" x="6172200" y="3005138"/>
          <p14:tracePt t="9343" x="6129338" y="3005138"/>
          <p14:tracePt t="9352" x="6078538" y="3005138"/>
          <p14:tracePt t="9360" x="6053138" y="3005138"/>
          <p14:tracePt t="9368" x="6002338" y="3005138"/>
          <p14:tracePt t="9376" x="5961063" y="3005138"/>
          <p14:tracePt t="9385" x="5918200" y="3005138"/>
          <p14:tracePt t="9392" x="5884863" y="3005138"/>
          <p14:tracePt t="9400" x="5859463" y="3005138"/>
          <p14:tracePt t="9408" x="5824538" y="3014663"/>
          <p14:tracePt t="9416" x="5799138" y="3030538"/>
          <p14:tracePt t="9424" x="5765800" y="3048000"/>
          <p14:tracePt t="9433" x="5740400" y="3065463"/>
          <p14:tracePt t="9440" x="5707063" y="3081338"/>
          <p14:tracePt t="9449" x="5681663" y="3090863"/>
          <p14:tracePt t="9457" x="5630863" y="3090863"/>
          <p14:tracePt t="9465" x="5588000" y="3106738"/>
          <p14:tracePt t="9473" x="5554663" y="3106738"/>
          <p14:tracePt t="9481" x="5511800" y="3124200"/>
          <p14:tracePt t="9489" x="5468938" y="3124200"/>
          <p14:tracePt t="9498" x="5435600" y="3124200"/>
          <p14:tracePt t="9506" x="5392738" y="3124200"/>
          <p14:tracePt t="9514" x="5367338" y="3124200"/>
          <p14:tracePt t="9522" x="5334000" y="3141663"/>
          <p14:tracePt t="9531" x="5316538" y="3141663"/>
          <p14:tracePt t="9538" x="5300663" y="3141663"/>
          <p14:tracePt t="9548" x="5291138" y="3141663"/>
          <p14:tracePt t="9554" x="5275263" y="3141663"/>
          <p14:tracePt t="9564" x="5257800" y="3141663"/>
          <p14:tracePt t="9570" x="5240338" y="3141663"/>
          <p14:tracePt t="9580" x="5232400" y="3141663"/>
          <p14:tracePt t="9586" x="5214938" y="3141663"/>
          <p14:tracePt t="9597" x="5199063" y="3141663"/>
          <p14:tracePt t="9603" x="5181600" y="3141663"/>
          <p14:tracePt t="9614" x="5173663" y="3141663"/>
          <p14:tracePt t="9627" x="5156200" y="3141663"/>
          <p14:tracePt t="9635" x="5156200" y="3124200"/>
          <p14:tracePt t="9643" x="5138738" y="3124200"/>
          <p14:tracePt t="9659" x="5122863" y="3124200"/>
          <p14:tracePt t="9675" x="5113338" y="3124200"/>
          <p14:tracePt t="9691" x="5097463" y="3124200"/>
          <p14:tracePt t="9708" x="5080000" y="3124200"/>
          <p14:tracePt t="9724" x="5062538" y="3124200"/>
          <p14:tracePt t="9732" x="5046663" y="3124200"/>
          <p14:tracePt t="9748" x="5037138" y="3124200"/>
          <p14:tracePt t="9764" x="5021263" y="3124200"/>
          <p14:tracePt t="9781" x="5003800" y="3124200"/>
          <p14:tracePt t="9789" x="4986338" y="3124200"/>
          <p14:tracePt t="9806" x="4978400" y="3124200"/>
          <p14:tracePt t="9814" x="4960938" y="3124200"/>
          <p14:tracePt t="9831" x="4945063" y="3124200"/>
          <p14:tracePt t="9837" x="4927600" y="3124200"/>
          <p14:tracePt t="9847" x="4919663" y="3124200"/>
          <p14:tracePt t="9854" x="4902200" y="3124200"/>
          <p14:tracePt t="9870" x="4884738" y="3124200"/>
          <p14:tracePt t="9878" x="4868863" y="3124200"/>
          <p14:tracePt t="9886" x="4859338" y="3124200"/>
          <p14:tracePt t="9894" x="4843463" y="3124200"/>
          <p14:tracePt t="9910" x="4826000" y="3124200"/>
          <p14:tracePt t="9951" x="4808538" y="3124200"/>
          <p14:tracePt t="10291" x="4792663" y="3124200"/>
          <p14:tracePt t="10347" x="4792663" y="3141663"/>
          <p14:tracePt t="10525" x="4792663" y="3149600"/>
          <p14:tracePt t="11974" x="4843463" y="3141663"/>
          <p14:tracePt t="11982" x="4919663" y="3124200"/>
          <p14:tracePt t="11991" x="4978400" y="3106738"/>
          <p14:tracePt t="11999" x="5046663" y="3090863"/>
          <p14:tracePt t="12007" x="5138738" y="3065463"/>
          <p14:tracePt t="12016" x="5257800" y="3048000"/>
          <p14:tracePt t="12023" x="5367338" y="3030538"/>
          <p14:tracePt t="12031" x="5494338" y="3014663"/>
          <p14:tracePt t="12039" x="5630863" y="3014663"/>
          <p14:tracePt t="12047" x="5765800" y="3014663"/>
          <p14:tracePt t="12055" x="5935663" y="3014663"/>
          <p14:tracePt t="12064" x="6062663" y="3014663"/>
          <p14:tracePt t="12072" x="6230938" y="3014663"/>
          <p14:tracePt t="12081" x="6367463" y="3014663"/>
          <p14:tracePt t="12088" x="6408738" y="3014663"/>
          <p14:tracePt t="12098" x="6502400" y="3014663"/>
          <p14:tracePt t="12104" x="6604000" y="3030538"/>
          <p14:tracePt t="12114" x="6662738" y="3048000"/>
          <p14:tracePt t="12120" x="6723063" y="3081338"/>
          <p14:tracePt t="12130" x="6764338" y="3090863"/>
          <p14:tracePt t="12136" x="6799263" y="3106738"/>
          <p14:tracePt t="12148" x="6824663" y="3106738"/>
          <p14:tracePt t="12153" x="6824663" y="3124200"/>
          <p14:tracePt t="12164" x="6840538" y="3124200"/>
          <p14:tracePt t="12169" x="6858000" y="3141663"/>
          <p14:tracePt t="12194" x="6875463" y="3149600"/>
          <p14:tracePt t="12234" x="6891338" y="3167063"/>
          <p14:tracePt t="12266" x="6891338" y="3182938"/>
          <p14:tracePt t="12282" x="6900863" y="3200400"/>
          <p14:tracePt t="12298" x="6900863" y="3208338"/>
          <p14:tracePt t="12306" x="6916738" y="3225800"/>
          <p14:tracePt t="12315" x="6916738" y="3243263"/>
          <p14:tracePt t="12331" x="6934200" y="3259138"/>
          <p14:tracePt t="12339" x="6934200" y="3268663"/>
          <p14:tracePt t="12348" x="6951663" y="3268663"/>
          <p14:tracePt t="12356" x="6959600" y="3284538"/>
          <p14:tracePt t="12364" x="6992938" y="3319463"/>
          <p14:tracePt t="12371" x="7010400" y="3319463"/>
          <p14:tracePt t="12381" x="7018338" y="3335338"/>
          <p14:tracePt t="12388" x="7053263" y="3344863"/>
          <p14:tracePt t="12397" x="7078663" y="3360738"/>
          <p14:tracePt t="12404" x="7112000" y="3378200"/>
          <p14:tracePt t="12413" x="7129463" y="3378200"/>
          <p14:tracePt t="12420" x="7154863" y="3395663"/>
          <p14:tracePt t="12428" x="7188200" y="3403600"/>
          <p14:tracePt t="12436" x="7205663" y="3403600"/>
          <p14:tracePt t="12445" x="7231063" y="3421063"/>
          <p14:tracePt t="12452" x="7246938" y="3436938"/>
          <p14:tracePt t="12460" x="7264400" y="3436938"/>
          <p14:tracePt t="12468" x="7272338" y="3454400"/>
          <p14:tracePt t="12476" x="7289800" y="3454400"/>
          <p14:tracePt t="12484" x="7289800" y="3462338"/>
          <p14:tracePt t="12493" x="7307263" y="3462338"/>
          <p14:tracePt t="12509" x="7323138" y="3479800"/>
          <p14:tracePt t="12525" x="7332663" y="3479800"/>
          <p14:tracePt t="12533" x="7332663" y="3497263"/>
          <p14:tracePt t="12550" x="7348538" y="3497263"/>
          <p14:tracePt t="12557" x="7348538" y="3513138"/>
          <p14:tracePt t="12566" x="7366000" y="3513138"/>
          <p14:tracePt t="12582" x="7383463" y="3513138"/>
          <p14:tracePt t="12590" x="7383463" y="3522663"/>
          <p14:tracePt t="12614" x="7399338" y="3522663"/>
          <p14:tracePt t="12622" x="7399338" y="3538538"/>
          <p14:tracePt t="12671" x="7408863" y="3538538"/>
          <p14:tracePt t="12695" x="7424738" y="3556000"/>
          <p14:tracePt t="12727" x="7424738" y="3573463"/>
          <p14:tracePt t="12776" x="7442200" y="3573463"/>
          <p14:tracePt t="12800" x="7442200" y="3589338"/>
          <p14:tracePt t="12817" x="7459663" y="3589338"/>
          <p14:tracePt t="12833" x="7459663" y="3598863"/>
          <p14:tracePt t="12841" x="7467600" y="3598863"/>
          <p14:tracePt t="12857" x="7467600" y="3614738"/>
          <p14:tracePt t="12971" x="7467600" y="3632200"/>
          <p14:tracePt t="13100" x="7459663" y="3632200"/>
          <p14:tracePt t="13496" x="7442200" y="3632200"/>
          <p14:tracePt t="13521" x="7424738" y="3632200"/>
          <p14:tracePt t="13530" x="7408863" y="3632200"/>
          <p14:tracePt t="13545" x="7399338" y="3632200"/>
          <p14:tracePt t="13553" x="7366000" y="3614738"/>
          <p14:tracePt t="13561" x="7348538" y="3598863"/>
          <p14:tracePt t="13569" x="7323138" y="3589338"/>
          <p14:tracePt t="13577" x="7272338" y="3556000"/>
          <p14:tracePt t="13585" x="7213600" y="3522663"/>
          <p14:tracePt t="13594" x="7145338" y="3497263"/>
          <p14:tracePt t="13601" x="7053263" y="3462338"/>
          <p14:tracePt t="13610" x="6951663" y="3436938"/>
          <p14:tracePt t="13618" x="6824663" y="3403600"/>
          <p14:tracePt t="13626" x="6723063" y="3378200"/>
          <p14:tracePt t="13634" x="6604000" y="3344863"/>
          <p14:tracePt t="13642" x="6502400" y="3335338"/>
          <p14:tracePt t="13650" x="6383338" y="3335338"/>
          <p14:tracePt t="13658" x="6291263" y="3335338"/>
          <p14:tracePt t="13667" x="6189663" y="3335338"/>
          <p14:tracePt t="13674" x="6096000" y="3335338"/>
          <p14:tracePt t="13683" x="6002338" y="3335338"/>
          <p14:tracePt t="13691" x="5884863" y="3335338"/>
          <p14:tracePt t="13699" x="5842000" y="3335338"/>
          <p14:tracePt t="13707" x="5783263" y="3335338"/>
          <p14:tracePt t="13715" x="5707063" y="3335338"/>
          <p14:tracePt t="13723" x="5630863" y="3344863"/>
          <p14:tracePt t="13731" x="5570538" y="3360738"/>
          <p14:tracePt t="13739" x="5529263" y="3360738"/>
          <p14:tracePt t="13747" x="5494338" y="3378200"/>
          <p14:tracePt t="13755" x="5453063" y="3395663"/>
          <p14:tracePt t="13764" x="5427663" y="3403600"/>
          <p14:tracePt t="13772" x="5392738" y="3403600"/>
          <p14:tracePt t="13780" x="5376863" y="3421063"/>
          <p14:tracePt t="13788" x="5351463" y="3436938"/>
          <p14:tracePt t="13797" x="5334000" y="3436938"/>
          <p14:tracePt t="13804" x="5316538" y="3454400"/>
          <p14:tracePt t="13814" x="5300663" y="3462338"/>
          <p14:tracePt t="13820" x="5291138" y="3462338"/>
          <p14:tracePt t="13830" x="5275263" y="3479800"/>
          <p14:tracePt t="13837" x="5240338" y="3497263"/>
          <p14:tracePt t="13847" x="5232400" y="3513138"/>
          <p14:tracePt t="13852" x="5214938" y="3513138"/>
          <p14:tracePt t="13864" x="5199063" y="3522663"/>
          <p14:tracePt t="13869" x="5173663" y="3538538"/>
          <p14:tracePt t="13881" x="5156200" y="3538538"/>
          <p14:tracePt t="13886" x="5138738" y="3556000"/>
          <p14:tracePt t="13897" x="5122863" y="3556000"/>
          <p14:tracePt t="13901" x="5122863" y="3573463"/>
          <p14:tracePt t="13914" x="5113338" y="3573463"/>
          <p14:tracePt t="13917" x="5097463" y="3573463"/>
          <p14:tracePt t="13930" x="5080000" y="3589338"/>
          <p14:tracePt t="13950" x="5062538" y="3589338"/>
          <p14:tracePt t="13966" x="5062538" y="3598863"/>
          <p14:tracePt t="13974" x="5046663" y="3598863"/>
          <p14:tracePt t="13990" x="5037138" y="3598863"/>
          <p14:tracePt t="13999" x="5037138" y="3614738"/>
          <p14:tracePt t="14015" x="5021263" y="3614738"/>
          <p14:tracePt t="14023" x="5021263" y="3632200"/>
          <p14:tracePt t="14031" x="5003800" y="3632200"/>
          <p14:tracePt t="14047" x="4986338" y="3649663"/>
          <p14:tracePt t="14064" x="4978400" y="3649663"/>
          <p14:tracePt t="14087" x="4978400" y="3657600"/>
          <p14:tracePt t="14096" x="4960938" y="3657600"/>
          <p14:tracePt t="14112" x="4945063" y="3657600"/>
          <p14:tracePt t="14128" x="4945063" y="3675063"/>
          <p14:tracePt t="14152" x="4927600" y="3675063"/>
          <p14:tracePt t="14209" x="4927600" y="3690938"/>
          <p14:tracePt t="14347" x="4927600" y="3708400"/>
          <p14:tracePt t="14419" x="4927600" y="3716338"/>
          <p14:tracePt t="14444" x="4927600" y="3733800"/>
          <p14:tracePt t="14500" x="4927600" y="3751263"/>
          <p14:tracePt t="14508" x="4919663" y="3751263"/>
          <p14:tracePt t="14541" x="4919663" y="3767138"/>
          <p14:tracePt t="14581" x="4919663" y="3776663"/>
          <p14:tracePt t="14614" x="4919663" y="3792538"/>
          <p14:tracePt t="16637" x="4945063" y="3792538"/>
          <p14:tracePt t="16650" x="5021263" y="3792538"/>
          <p14:tracePt t="16654" x="5046663" y="3792538"/>
          <p14:tracePt t="16664" x="5113338" y="3792538"/>
          <p14:tracePt t="16670" x="5181600" y="3792538"/>
          <p14:tracePt t="16678" x="5275263" y="3792538"/>
          <p14:tracePt t="16686" x="5316538" y="3792538"/>
          <p14:tracePt t="16694" x="5367338" y="3776663"/>
          <p14:tracePt t="16702" x="5435600" y="3776663"/>
          <p14:tracePt t="16710" x="5494338" y="3776663"/>
          <p14:tracePt t="16718" x="5554663" y="3776663"/>
          <p14:tracePt t="16726" x="5605463" y="3767138"/>
          <p14:tracePt t="16734" x="5664200" y="3767138"/>
          <p14:tracePt t="16743" x="5707063" y="3751263"/>
          <p14:tracePt t="16751" x="5748338" y="3733800"/>
          <p14:tracePt t="16759" x="5783263" y="3733800"/>
          <p14:tracePt t="16767" x="5808663" y="3716338"/>
          <p14:tracePt t="16775" x="5842000" y="3716338"/>
          <p14:tracePt t="16783" x="5859463" y="3708400"/>
          <p14:tracePt t="16791" x="5875338" y="3708400"/>
          <p14:tracePt t="16800" x="5884863" y="3690938"/>
          <p14:tracePt t="16808" x="5918200" y="3690938"/>
          <p14:tracePt t="16824" x="5935663" y="3675063"/>
          <p14:tracePt t="16832" x="5943600" y="3675063"/>
          <p14:tracePt t="16840" x="5961063" y="3657600"/>
          <p14:tracePt t="16848" x="5976938" y="3657600"/>
          <p14:tracePt t="16864" x="5994400" y="3649663"/>
          <p14:tracePt t="16880" x="6002338" y="3649663"/>
          <p14:tracePt t="16888" x="6019800" y="3632200"/>
          <p14:tracePt t="16913" x="6037263" y="3614738"/>
          <p14:tracePt t="16937" x="6053138" y="3614738"/>
          <p14:tracePt t="16945" x="6053138" y="3598863"/>
          <p14:tracePt t="16953" x="6062663" y="3598863"/>
          <p14:tracePt t="16980" x="6078538" y="3598863"/>
          <p14:tracePt t="17010" x="6078538" y="3589338"/>
          <p14:tracePt t="17018" x="6096000" y="3589338"/>
          <p14:tracePt t="17042" x="6113463" y="3589338"/>
          <p14:tracePt t="17050" x="6113463" y="3573463"/>
          <p14:tracePt t="17074" x="6129338" y="3573463"/>
          <p14:tracePt t="17090" x="6138863" y="3556000"/>
          <p14:tracePt t="17107" x="6172200" y="3538538"/>
          <p14:tracePt t="17115" x="6189663" y="3538538"/>
          <p14:tracePt t="17123" x="6197600" y="3538538"/>
          <p14:tracePt t="17131" x="6230938" y="3522663"/>
          <p14:tracePt t="17139" x="6256338" y="3522663"/>
          <p14:tracePt t="17147" x="6307138" y="3522663"/>
          <p14:tracePt t="17156" x="6332538" y="3522663"/>
          <p14:tracePt t="17164" x="6383338" y="3522663"/>
          <p14:tracePt t="17172" x="6408738" y="3522663"/>
          <p14:tracePt t="17182" x="6484938" y="3522663"/>
          <p14:tracePt t="17190" x="6545263" y="3522663"/>
          <p14:tracePt t="17197" x="6604000" y="3522663"/>
          <p14:tracePt t="17204" x="6680200" y="3538538"/>
          <p14:tracePt t="17214" x="6738938" y="3589338"/>
          <p14:tracePt t="17221" x="6764338" y="3589338"/>
          <p14:tracePt t="17231" x="6840538" y="3614738"/>
          <p14:tracePt t="17237" x="6900863" y="3649663"/>
          <p14:tracePt t="17247" x="6951663" y="3657600"/>
          <p14:tracePt t="17253" x="6977063" y="3690938"/>
          <p14:tracePt t="17265" x="7010400" y="3690938"/>
          <p14:tracePt t="17270" x="7035800" y="3708400"/>
          <p14:tracePt t="17281" x="7035800" y="3716338"/>
          <p14:tracePt t="17286" x="7053263" y="3716338"/>
          <p14:tracePt t="17299" x="7069138" y="3733800"/>
          <p14:tracePt t="17318" x="7069138" y="3751263"/>
          <p14:tracePt t="17330" x="7078663" y="3751263"/>
          <p14:tracePt t="17487" x="7078663" y="3767138"/>
          <p14:tracePt t="17512" x="7069138" y="3776663"/>
          <p14:tracePt t="17520" x="7035800" y="3792538"/>
          <p14:tracePt t="17528" x="7010400" y="3810000"/>
          <p14:tracePt t="17535" x="6959600" y="3843338"/>
          <p14:tracePt t="17544" x="6951663" y="3852863"/>
          <p14:tracePt t="17552" x="6900863" y="3886200"/>
          <p14:tracePt t="17560" x="6875463" y="3903663"/>
          <p14:tracePt t="17568" x="6858000" y="3911600"/>
          <p14:tracePt t="17576" x="6824663" y="3911600"/>
          <p14:tracePt t="17584" x="6824663" y="3929063"/>
          <p14:tracePt t="17592" x="6815138" y="3929063"/>
          <p14:tracePt t="17609" x="6799263" y="3929063"/>
          <p14:tracePt t="17617" x="6799263" y="3944938"/>
          <p14:tracePt t="17714" x="6799263" y="3962400"/>
          <p14:tracePt t="17738" x="6815138" y="3962400"/>
          <p14:tracePt t="17770" x="6824663" y="3962400"/>
          <p14:tracePt t="18347" x="6840538" y="3962400"/>
          <p14:tracePt t="18354" x="6858000" y="3962400"/>
          <p14:tracePt t="18364" x="6891338" y="3962400"/>
          <p14:tracePt t="18370" x="6916738" y="3962400"/>
          <p14:tracePt t="18378" x="6951663" y="3962400"/>
          <p14:tracePt t="18386" x="6977063" y="3962400"/>
          <p14:tracePt t="18394" x="7010400" y="3962400"/>
          <p14:tracePt t="18402" x="7035800" y="3962400"/>
          <p14:tracePt t="18410" x="7069138" y="3962400"/>
          <p14:tracePt t="18418" x="7094538" y="3962400"/>
          <p14:tracePt t="18426" x="7129463" y="3962400"/>
          <p14:tracePt t="18434" x="7154863" y="3962400"/>
          <p14:tracePt t="18443" x="7170738" y="3962400"/>
          <p14:tracePt t="18451" x="7205663" y="3962400"/>
          <p14:tracePt t="18459" x="7231063" y="3962400"/>
          <p14:tracePt t="18467" x="7246938" y="3962400"/>
          <p14:tracePt t="18475" x="7264400" y="3962400"/>
          <p14:tracePt t="18483" x="7272338" y="3962400"/>
          <p14:tracePt t="18491" x="7289800" y="3962400"/>
          <p14:tracePt t="18500" x="7307263" y="3962400"/>
          <p14:tracePt t="18516" x="7332663" y="3970338"/>
          <p14:tracePt t="18532" x="7366000" y="3970338"/>
          <p14:tracePt t="18540" x="7383463" y="3970338"/>
          <p14:tracePt t="18548" x="7399338" y="3970338"/>
          <p14:tracePt t="18556" x="7408863" y="3987800"/>
          <p14:tracePt t="18564" x="7442200" y="3987800"/>
          <p14:tracePt t="18572" x="7459663" y="3987800"/>
          <p14:tracePt t="18580" x="7467600" y="3987800"/>
          <p14:tracePt t="18588" x="7485063" y="4005263"/>
          <p14:tracePt t="18597" x="7518400" y="4005263"/>
          <p14:tracePt t="18604" x="7526338" y="4005263"/>
          <p14:tracePt t="18614" x="7543800" y="4005263"/>
          <p14:tracePt t="18621" x="7561263" y="4005263"/>
          <p14:tracePt t="18631" x="7577138" y="4021138"/>
          <p14:tracePt t="18638" x="7586663" y="4021138"/>
          <p14:tracePt t="18647" x="7620000" y="4021138"/>
          <p14:tracePt t="18662" x="7637463" y="4021138"/>
          <p14:tracePt t="18669" x="7653338" y="4021138"/>
          <p14:tracePt t="18693" x="7662863" y="4021138"/>
          <p14:tracePt t="19463" x="7678738" y="4021138"/>
          <p14:tracePt t="19470" x="7696200" y="4021138"/>
          <p14:tracePt t="19480" x="7721600" y="4021138"/>
          <p14:tracePt t="19487" x="7754938" y="4030663"/>
          <p14:tracePt t="19495" x="7797800" y="4046538"/>
          <p14:tracePt t="19504" x="7874000" y="4081463"/>
          <p14:tracePt t="19511" x="7907338" y="4097338"/>
          <p14:tracePt t="19519" x="8026400" y="4122738"/>
          <p14:tracePt t="19527" x="8094663" y="4157663"/>
          <p14:tracePt t="19535" x="8110538" y="4165600"/>
          <p14:tracePt t="19543" x="8186738" y="4183063"/>
          <p14:tracePt t="19551" x="8247063" y="4198938"/>
          <p14:tracePt t="19560" x="8288338" y="4216400"/>
          <p14:tracePt t="19567" x="8339138" y="4224338"/>
          <p14:tracePt t="19576" x="8364538" y="4241800"/>
          <p14:tracePt t="19584" x="8382000" y="4241800"/>
          <p14:tracePt t="19592" x="8399463" y="4259263"/>
          <p14:tracePt t="19600" x="8415338" y="4259263"/>
          <p14:tracePt t="19624" x="8424863" y="4259263"/>
          <p14:tracePt t="19632" x="8424863" y="4275138"/>
          <p14:tracePt t="19713" x="8415338" y="4275138"/>
          <p14:tracePt t="19721" x="8382000" y="4284663"/>
          <p14:tracePt t="19730" x="8364538" y="4284663"/>
          <p14:tracePt t="19737" x="8339138" y="4284663"/>
          <p14:tracePt t="19747" x="8305800" y="4284663"/>
          <p14:tracePt t="19754" x="8280400" y="4284663"/>
          <p14:tracePt t="19763" x="8262938" y="4284663"/>
          <p14:tracePt t="19770" x="8229600" y="4284663"/>
          <p14:tracePt t="19780" x="8221663" y="4284663"/>
          <p14:tracePt t="19786" x="8204200" y="4284663"/>
          <p14:tracePt t="19794" x="8170863" y="4284663"/>
          <p14:tracePt t="19810" x="8161338" y="4284663"/>
          <p14:tracePt t="19818" x="8145463" y="4284663"/>
          <p14:tracePt t="19851" x="8128000" y="4284663"/>
          <p14:tracePt t="19859" x="8128000" y="4275138"/>
          <p14:tracePt t="19908" x="8128000" y="4259263"/>
          <p14:tracePt t="19916" x="8145463" y="4259263"/>
          <p14:tracePt t="19940" x="8161338" y="4259263"/>
          <p14:tracePt t="19956" x="8170863" y="4259263"/>
          <p14:tracePt t="19988" x="8186738" y="4259263"/>
          <p14:tracePt t="20110" x="8170863" y="4259263"/>
          <p14:tracePt t="20126" x="8145463" y="4241800"/>
          <p14:tracePt t="20142" x="8128000" y="4241800"/>
          <p14:tracePt t="20159" x="8110538" y="4241800"/>
          <p14:tracePt t="20183" x="8094663" y="4224338"/>
          <p14:tracePt t="20256" x="8094663" y="4216400"/>
          <p14:tracePt t="20272" x="8110538" y="4216400"/>
          <p14:tracePt t="20280" x="8128000" y="4198938"/>
          <p14:tracePt t="20289" x="8161338" y="4198938"/>
          <p14:tracePt t="20297" x="8170863" y="4183063"/>
          <p14:tracePt t="20304" x="8204200" y="4183063"/>
          <p14:tracePt t="20313" x="8221663" y="4183063"/>
          <p14:tracePt t="20320" x="8229600" y="4165600"/>
          <p14:tracePt t="20330" x="8247063" y="4165600"/>
          <p14:tracePt t="20344" x="8262938" y="4165600"/>
          <p14:tracePt t="20434" x="8247063" y="4165600"/>
          <p14:tracePt t="20442" x="8221663" y="4157663"/>
          <p14:tracePt t="20450" x="8204200" y="4157663"/>
          <p14:tracePt t="20458" x="8186738" y="4157663"/>
          <p14:tracePt t="20466" x="8170863" y="4157663"/>
          <p14:tracePt t="20474" x="8170863" y="4140200"/>
          <p14:tracePt t="20483" x="8161338" y="4140200"/>
          <p14:tracePt t="20539" x="8161338" y="4122738"/>
          <p14:tracePt t="20566" x="8161338" y="4106863"/>
          <p14:tracePt t="20580" x="8186738" y="4097338"/>
          <p14:tracePt t="20587" x="8204200" y="4097338"/>
          <p14:tracePt t="20597" x="8221663" y="4081463"/>
          <p14:tracePt t="20604" x="8229600" y="4081463"/>
          <p14:tracePt t="20613" x="8247063" y="4064000"/>
          <p14:tracePt t="20629" x="8262938" y="4064000"/>
          <p14:tracePt t="23280" x="8247063" y="4064000"/>
          <p14:tracePt t="23284" x="8221663" y="4064000"/>
          <p14:tracePt t="23298" x="8204200" y="4046538"/>
          <p14:tracePt t="23303" x="8186738" y="4046538"/>
          <p14:tracePt t="23313" x="8170863" y="4030663"/>
          <p14:tracePt t="23317" x="8145463" y="4030663"/>
          <p14:tracePt t="23330" x="8110538" y="4030663"/>
          <p14:tracePt t="23333" x="8094663" y="4021138"/>
          <p14:tracePt t="23347" x="8085138" y="4021138"/>
          <p14:tracePt t="23351" x="8069263" y="4005263"/>
          <p14:tracePt t="23365" x="8034338" y="4005263"/>
          <p14:tracePt t="23368" x="8008938" y="4005263"/>
          <p14:tracePt t="23374" x="7975600" y="4005263"/>
          <p14:tracePt t="23381" x="7932738" y="4005263"/>
          <p14:tracePt t="23389" x="7891463" y="4005263"/>
          <p14:tracePt t="23398" x="7831138" y="4005263"/>
          <p14:tracePt t="23407" x="7797800" y="4005263"/>
          <p14:tracePt t="23414" x="7739063" y="4005263"/>
          <p14:tracePt t="23422" x="7678738" y="4005263"/>
          <p14:tracePt t="23431" x="7637463" y="4005263"/>
          <p14:tracePt t="23438" x="7586663" y="4005263"/>
          <p14:tracePt t="23448" x="7543800" y="4005263"/>
          <p14:tracePt t="23455" x="7485063" y="4005263"/>
          <p14:tracePt t="23465" x="7442200" y="4021138"/>
          <p14:tracePt t="23471" x="7408863" y="4021138"/>
          <p14:tracePt t="23481" x="7366000" y="4046538"/>
          <p14:tracePt t="23488" x="7332663" y="4046538"/>
          <p14:tracePt t="23496" x="7289800" y="4064000"/>
          <p14:tracePt t="23502" x="7264400" y="4081463"/>
          <p14:tracePt t="23514" x="7231063" y="4081463"/>
          <p14:tracePt t="23519" x="7205663" y="4097338"/>
          <p14:tracePt t="23531" x="7170738" y="4097338"/>
          <p14:tracePt t="23535" x="7154863" y="4097338"/>
          <p14:tracePt t="23550" x="7129463" y="4106863"/>
          <p14:tracePt t="23552" x="7112000" y="4106863"/>
          <p14:tracePt t="23563" x="7094538" y="4122738"/>
          <p14:tracePt t="23567" x="7078663" y="4122738"/>
          <p14:tracePt t="23580" x="7069138" y="4122738"/>
          <p14:tracePt t="23583" x="7053263" y="4122738"/>
          <p14:tracePt t="23596" x="7035800" y="4140200"/>
          <p14:tracePt t="23602" x="7018338" y="4140200"/>
          <p14:tracePt t="23613" x="7010400" y="4140200"/>
          <p14:tracePt t="23616" x="6992938" y="4140200"/>
          <p14:tracePt t="23630" x="6959600" y="4157663"/>
          <p14:tracePt t="23648" x="6934200" y="4165600"/>
          <p14:tracePt t="23649" x="6916738" y="4165600"/>
          <p14:tracePt t="23656" x="6900863" y="4165600"/>
          <p14:tracePt t="23665" x="6891338" y="4165600"/>
          <p14:tracePt t="23672" x="6875463" y="4183063"/>
          <p14:tracePt t="23689" x="6840538" y="4183063"/>
          <p14:tracePt t="23705" x="6815138" y="4198938"/>
          <p14:tracePt t="23713" x="6799263" y="4198938"/>
          <p14:tracePt t="23721" x="6781800" y="4198938"/>
          <p14:tracePt t="23730" x="6764338" y="4198938"/>
          <p14:tracePt t="23737" x="6738938" y="4216400"/>
          <p14:tracePt t="23746" x="6723063" y="4216400"/>
          <p14:tracePt t="23753" x="6705600" y="4224338"/>
          <p14:tracePt t="23763" x="6680200" y="4241800"/>
          <p14:tracePt t="23770" x="6662738" y="4241800"/>
          <p14:tracePt t="23779" x="6646863" y="4259263"/>
          <p14:tracePt t="23786" x="6637338" y="4275138"/>
          <p14:tracePt t="23794" x="6604000" y="4284663"/>
          <p14:tracePt t="23802" x="6586538" y="4300538"/>
          <p14:tracePt t="23810" x="6561138" y="4351338"/>
          <p14:tracePt t="23818" x="6545263" y="4360863"/>
          <p14:tracePt t="23826" x="6502400" y="4394200"/>
          <p14:tracePt t="23834" x="6484938" y="4437063"/>
          <p14:tracePt t="23843" x="6451600" y="4470400"/>
          <p14:tracePt t="23851" x="6426200" y="4495800"/>
          <p14:tracePt t="23859" x="6408738" y="4513263"/>
          <p14:tracePt t="23867" x="6392863" y="4538663"/>
          <p14:tracePt t="23875" x="6383338" y="4554538"/>
          <p14:tracePt t="23883" x="6367463" y="4572000"/>
          <p14:tracePt t="23891" x="6350000" y="4589463"/>
          <p14:tracePt t="23907" x="6332538" y="4605338"/>
          <p14:tracePt t="23923" x="6316663" y="4605338"/>
          <p14:tracePt t="23931" x="6316663" y="4614863"/>
          <p14:tracePt t="23941" x="6307138" y="4614863"/>
          <p14:tracePt t="23948" x="6307138" y="4630738"/>
          <p14:tracePt t="23956" x="6291263" y="4630738"/>
          <p14:tracePt t="23972" x="6273800" y="4630738"/>
          <p14:tracePt t="23980" x="6273800" y="4648200"/>
          <p14:tracePt t="23988" x="6256338" y="4648200"/>
          <p14:tracePt t="24004" x="6248400" y="4665663"/>
          <p14:tracePt t="24021" x="6230938" y="4665663"/>
          <p14:tracePt t="24037" x="6215063" y="4665663"/>
          <p14:tracePt t="24053" x="6197600" y="4665663"/>
          <p14:tracePt t="24069" x="6189663" y="4665663"/>
          <p14:tracePt t="24085" x="6172200" y="4665663"/>
          <p14:tracePt t="24101" x="6154738" y="4665663"/>
          <p14:tracePt t="24119" x="6138863" y="4665663"/>
          <p14:tracePt t="24134" x="6129338" y="4665663"/>
          <p14:tracePt t="24166" x="6113463" y="4665663"/>
          <p14:tracePt t="24806" x="6096000" y="4665663"/>
          <p14:tracePt t="24814" x="6062663" y="4665663"/>
          <p14:tracePt t="24822" x="6037263" y="4665663"/>
          <p14:tracePt t="24831" x="6002338" y="4673600"/>
          <p14:tracePt t="24838" x="5976938" y="4673600"/>
          <p14:tracePt t="24847" x="5943600" y="4691063"/>
          <p14:tracePt t="24854" x="5900738" y="4691063"/>
          <p14:tracePt t="24863" x="5884863" y="4706938"/>
          <p14:tracePt t="24870" x="5859463" y="4706938"/>
          <p14:tracePt t="24880" x="5842000" y="4706938"/>
          <p14:tracePt t="24887" x="5808663" y="4724400"/>
          <p14:tracePt t="24896" x="5783263" y="4724400"/>
          <p14:tracePt t="24903" x="5765800" y="4732338"/>
          <p14:tracePt t="24911" x="5748338" y="4732338"/>
          <p14:tracePt t="24919" x="5740400" y="4732338"/>
          <p14:tracePt t="24927" x="5707063" y="4732338"/>
          <p14:tracePt t="24935" x="5689600" y="4732338"/>
          <p14:tracePt t="24943" x="5681663" y="4732338"/>
          <p14:tracePt t="24951" x="5664200" y="4732338"/>
          <p14:tracePt t="24959" x="5646738" y="4732338"/>
          <p14:tracePt t="24976" x="5630863" y="4732338"/>
          <p14:tracePt t="25000" x="5621338" y="4732338"/>
          <p14:tracePt t="25154" x="5621338" y="4749800"/>
          <p14:tracePt t="28781" x="5621338" y="4732338"/>
          <p14:tracePt t="28787" x="5630863" y="4706938"/>
          <p14:tracePt t="28798" x="5664200" y="4691063"/>
          <p14:tracePt t="28803" x="5722938" y="4630738"/>
          <p14:tracePt t="28813" x="5783263" y="4589463"/>
          <p14:tracePt t="28819" x="5842000" y="4554538"/>
          <p14:tracePt t="28830" x="5900738" y="4529138"/>
          <p14:tracePt t="28835" x="5976938" y="4478338"/>
          <p14:tracePt t="28847" x="6062663" y="4452938"/>
          <p14:tracePt t="28853" x="6154738" y="4419600"/>
          <p14:tracePt t="28863" x="6248400" y="4394200"/>
          <p14:tracePt t="28868" x="6383338" y="4376738"/>
          <p14:tracePt t="28880" x="6502400" y="4360863"/>
          <p14:tracePt t="28884" x="6637338" y="4360863"/>
          <p14:tracePt t="28897" x="6738938" y="4360863"/>
          <p14:tracePt t="28900" x="6875463" y="4360863"/>
          <p14:tracePt t="28913" x="6959600" y="4360863"/>
          <p14:tracePt t="28917" x="7078663" y="4360863"/>
          <p14:tracePt t="28931" x="7170738" y="4360863"/>
          <p14:tracePt t="28934" x="7264400" y="4360863"/>
          <p14:tracePt t="28947" x="7332663" y="4376738"/>
          <p14:tracePt t="28950" x="7424738" y="4411663"/>
          <p14:tracePt t="28963" x="7500938" y="4419600"/>
          <p14:tracePt t="28966" x="7526338" y="4437063"/>
          <p14:tracePt t="28981" x="7653338" y="4478338"/>
          <p14:tracePt t="28989" x="7696200" y="4495800"/>
          <p14:tracePt t="28997" x="7739063" y="4513263"/>
          <p14:tracePt t="29005" x="7780338" y="4529138"/>
          <p14:tracePt t="29013" x="7815263" y="4554538"/>
          <p14:tracePt t="29021" x="7840663" y="4572000"/>
          <p14:tracePt t="29030" x="7856538" y="4589463"/>
          <p14:tracePt t="29038" x="7891463" y="4605338"/>
          <p14:tracePt t="29047" x="7907338" y="4614863"/>
          <p14:tracePt t="29054" x="7916863" y="4630738"/>
          <p14:tracePt t="29063" x="7916863" y="4648200"/>
          <p14:tracePt t="29070" x="7932738" y="4665663"/>
          <p14:tracePt t="29080" x="7950200" y="4673600"/>
          <p14:tracePt t="29087" x="7967663" y="4691063"/>
          <p14:tracePt t="29102" x="7975600" y="4706938"/>
          <p14:tracePt t="29118" x="7993063" y="4706938"/>
          <p14:tracePt t="29130" x="8008938" y="4724400"/>
          <p14:tracePt t="29143" x="8026400" y="4724400"/>
          <p14:tracePt t="29151" x="8026400" y="4732338"/>
          <p14:tracePt t="29183" x="8034338" y="4732338"/>
          <p14:tracePt t="29191" x="8034338" y="4749800"/>
          <p14:tracePt t="31946" x="8034338" y="4732338"/>
          <p14:tracePt t="31965" x="8051800" y="4665663"/>
          <p14:tracePt t="31969" x="8094663" y="4605338"/>
          <p14:tracePt t="31981" x="8128000" y="4529138"/>
          <p14:tracePt t="31985" x="8247063" y="4318000"/>
          <p14:tracePt t="31996" x="8339138" y="4106863"/>
          <p14:tracePt t="32002" x="8415338" y="3868738"/>
          <p14:tracePt t="32014" x="8534400" y="3573463"/>
          <p14:tracePt t="32017" x="8669338" y="3243263"/>
          <p14:tracePt t="32029" x="8788400" y="2836863"/>
          <p14:tracePt t="32033" x="8923338" y="2481263"/>
          <p14:tracePt t="32046" x="8983663" y="2286000"/>
          <p14:tracePt t="32049" x="9110663" y="1955800"/>
          <p14:tracePt t="32063" x="9245600" y="1658938"/>
          <p14:tracePt t="32066" x="9355138" y="1404938"/>
          <p14:tracePt t="32081" x="9491663" y="1135063"/>
          <p14:tracePt t="32084" x="9609138" y="939800"/>
          <p14:tracePt t="32097" x="9710738" y="744538"/>
          <p14:tracePt t="32100" x="9804400" y="601663"/>
          <p14:tracePt t="32114" x="9888538" y="449263"/>
          <p14:tracePt t="32115" x="9982200" y="330200"/>
          <p14:tracePt t="32123" x="9999663" y="296863"/>
          <p14:tracePt t="32130" x="10058400" y="195263"/>
          <p14:tracePt t="32139" x="10101263" y="119063"/>
          <p14:tracePt t="32147" x="10142538" y="33338"/>
        </p14:tracePtLst>
      </p14:laserTraceLst>
    </p:ext>
  </p:extLst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" id="{C1063DDD-BD45-4B17-8F67-69F4620CFA80}" vid="{EE925AA1-D437-4402-9126-83C3949115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fdc1e9-e200-42d9-b6b0-4df098cb9cc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7F493EA7378D4AAC0EB081E46CBCC1" ma:contentTypeVersion="14" ma:contentTypeDescription="Create a new document." ma:contentTypeScope="" ma:versionID="1ae6c0b349510aee53d7331951f5249f">
  <xsd:schema xmlns:xsd="http://www.w3.org/2001/XMLSchema" xmlns:xs="http://www.w3.org/2001/XMLSchema" xmlns:p="http://schemas.microsoft.com/office/2006/metadata/properties" xmlns:ns3="32fdc1e9-e200-42d9-b6b0-4df098cb9ccb" xmlns:ns4="bdb8b140-3add-47c5-b170-90405a8b8fc4" targetNamespace="http://schemas.microsoft.com/office/2006/metadata/properties" ma:root="true" ma:fieldsID="90500c4a899829468870eafe6d5d72a9" ns3:_="" ns4:_="">
    <xsd:import namespace="32fdc1e9-e200-42d9-b6b0-4df098cb9ccb"/>
    <xsd:import namespace="bdb8b140-3add-47c5-b170-90405a8b8fc4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fdc1e9-e200-42d9-b6b0-4df098cb9cc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b8b140-3add-47c5-b170-90405a8b8fc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8E66C-AC30-44BA-8882-3290DF968F1F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db8b140-3add-47c5-b170-90405a8b8fc4"/>
    <ds:schemaRef ds:uri="32fdc1e9-e200-42d9-b6b0-4df098cb9ccb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D26D6F2-A393-4858-ACD0-10397C4AE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fdc1e9-e200-42d9-b6b0-4df098cb9ccb"/>
    <ds:schemaRef ds:uri="bdb8b140-3add-47c5-b170-90405a8b8f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446DA3-37A7-4516-A4F6-8B99D0D312B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980</TotalTime>
  <Words>847</Words>
  <Application>Microsoft Macintosh PowerPoint</Application>
  <PresentationFormat>Widescreen</PresentationFormat>
  <Paragraphs>163</Paragraphs>
  <Slides>26</Slides>
  <Notes>15</Notes>
  <HiddenSlides>0</HiddenSlides>
  <MMClips>26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Franklin Gothic Book</vt:lpstr>
      <vt:lpstr>Franklin Gothic Demi</vt:lpstr>
      <vt:lpstr>Söhne</vt:lpstr>
      <vt:lpstr>Wingdings</vt:lpstr>
      <vt:lpstr>Theme1</vt:lpstr>
      <vt:lpstr>Blockchain for Government</vt:lpstr>
      <vt:lpstr>Introduction</vt:lpstr>
      <vt:lpstr>Blockchain: A Layered View</vt:lpstr>
      <vt:lpstr>Building the Hash Chain</vt:lpstr>
      <vt:lpstr>Permissioned Blockchains</vt:lpstr>
      <vt:lpstr>Permissionless Blockchains</vt:lpstr>
      <vt:lpstr>Permissionless Blockchains</vt:lpstr>
      <vt:lpstr>Smart Contracts</vt:lpstr>
      <vt:lpstr>Blockchain vs Databases</vt:lpstr>
      <vt:lpstr>       Government Adoption of Blockchain</vt:lpstr>
      <vt:lpstr>U.S. Government Adoption</vt:lpstr>
      <vt:lpstr>Asian Governments’ Adoption</vt:lpstr>
      <vt:lpstr>         European Governments' Adoption</vt:lpstr>
      <vt:lpstr>Blockchain Beyond Borders</vt:lpstr>
      <vt:lpstr>Use Case Studies</vt:lpstr>
      <vt:lpstr>Blockchain in Government Energy Sector</vt:lpstr>
      <vt:lpstr>Government Energy Trading</vt:lpstr>
      <vt:lpstr>Smart Energy Management</vt:lpstr>
      <vt:lpstr>Blockchain in Government Healthcare Sector</vt:lpstr>
      <vt:lpstr>Blockchain in Electronic Health Records (EHRs)</vt:lpstr>
      <vt:lpstr>Key Considerations in Blockchain Adoption</vt:lpstr>
      <vt:lpstr>Technical Challenges in Blockchain Adoption</vt:lpstr>
      <vt:lpstr>Future of Blockchain</vt:lpstr>
      <vt:lpstr>Future of Blockchain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Nikhil Chhadikar</dc:creator>
  <cp:lastModifiedBy>Priyanka Bhamare</cp:lastModifiedBy>
  <cp:revision>29</cp:revision>
  <dcterms:created xsi:type="dcterms:W3CDTF">2023-11-13T20:24:08Z</dcterms:created>
  <dcterms:modified xsi:type="dcterms:W3CDTF">2023-11-30T02:23:25Z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0x010100797F493EA7378D4AAC0EB081E46CBCC1</vt:lpwstr>
  </property>
  <property fmtid="{D5CDD505-2E9C-101B-9397-08002B2CF9AE}" pid="3" name="MediaServiceImageTags">
    <vt:lpwstr/>
  </property>
</Properties>
</file>